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0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3CBAD-44B7-4823-B54F-8EDA5FED9C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4B97E6-40E4-4367-BFBC-DAB8AEFE10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20DC60-A7BF-4A36-B14F-624E2C626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97B09-0C98-4BDA-8770-EE36FAED6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B39CF-C7DC-4FEB-A781-EC504964F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Judy Meyer Hays</a:t>
            </a:r>
          </a:p>
        </p:txBody>
      </p:sp>
    </p:spTree>
    <p:extLst>
      <p:ext uri="{BB962C8B-B14F-4D97-AF65-F5344CB8AC3E}">
        <p14:creationId xmlns:p14="http://schemas.microsoft.com/office/powerpoint/2010/main" val="4216936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 advTm="3300">
        <p14:prism isContent="1"/>
      </p:transition>
    </mc:Choice>
    <mc:Fallback>
      <p:transition advTm="33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CEE7C-7389-45E4-99CE-4E7E6B006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26E930-A961-40E0-B392-251FC3558D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8460ED-850E-431E-9DB4-2754E75A4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FC7C26-99F3-4CFF-85A8-FEFE5E9B4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AFFE8-338B-4D88-9373-6007CA385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Judy Meyer Hays</a:t>
            </a:r>
          </a:p>
        </p:txBody>
      </p:sp>
    </p:spTree>
    <p:extLst>
      <p:ext uri="{BB962C8B-B14F-4D97-AF65-F5344CB8AC3E}">
        <p14:creationId xmlns:p14="http://schemas.microsoft.com/office/powerpoint/2010/main" val="3753703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 advTm="3300">
        <p14:prism isContent="1"/>
      </p:transition>
    </mc:Choice>
    <mc:Fallback>
      <p:transition advTm="33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C32F78-61B5-4863-80B2-B2811B6EA9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077959-B6E0-40D2-951E-CAF34EA882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CABEC7-88A7-4610-A43D-670B7EFBC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D950C-A005-43BF-9736-4EB3FFBF9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DD4B8D-8F2B-4343-A32A-3478C7D2F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Judy Meyer Hays</a:t>
            </a:r>
          </a:p>
        </p:txBody>
      </p:sp>
    </p:spTree>
    <p:extLst>
      <p:ext uri="{BB962C8B-B14F-4D97-AF65-F5344CB8AC3E}">
        <p14:creationId xmlns:p14="http://schemas.microsoft.com/office/powerpoint/2010/main" val="3010797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 advTm="3300">
        <p14:prism isContent="1"/>
      </p:transition>
    </mc:Choice>
    <mc:Fallback>
      <p:transition advTm="33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92BA6-AD76-4D59-81EF-876776D6A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5F743-2D0F-4D3C-BA0B-23E4C58E8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7CA2F-4813-46DF-971D-103CC5484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B6C7B3-4504-4B09-9B96-EF249387D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6B4B31-399F-4B96-BE47-59E494AFB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Judy Meyer Hays</a:t>
            </a:r>
          </a:p>
        </p:txBody>
      </p:sp>
    </p:spTree>
    <p:extLst>
      <p:ext uri="{BB962C8B-B14F-4D97-AF65-F5344CB8AC3E}">
        <p14:creationId xmlns:p14="http://schemas.microsoft.com/office/powerpoint/2010/main" val="65892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 advTm="3300">
        <p14:prism isContent="1"/>
      </p:transition>
    </mc:Choice>
    <mc:Fallback>
      <p:transition advTm="33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BCA74-456C-4C67-B113-43108C61F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0298A6-E0D4-4678-8792-48957E4789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80A416-A8C5-4602-89F3-C685216CA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2B056C-014D-4C50-B659-D2051E52C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193A42-FF43-4D59-BD4D-E5BB391C2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Judy Meyer Hays</a:t>
            </a:r>
          </a:p>
        </p:txBody>
      </p:sp>
    </p:spTree>
    <p:extLst>
      <p:ext uri="{BB962C8B-B14F-4D97-AF65-F5344CB8AC3E}">
        <p14:creationId xmlns:p14="http://schemas.microsoft.com/office/powerpoint/2010/main" val="3098906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 advTm="3300">
        <p14:prism isContent="1"/>
      </p:transition>
    </mc:Choice>
    <mc:Fallback>
      <p:transition advTm="33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49651-31CB-419C-81B5-463EBAF31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2B09D-5D10-4481-B56A-12217D19C4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91DAAB-13A1-4E6A-8F67-771CB0FE5B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69B756-60E9-44E2-A1F5-B0A15BA01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BFA954-4110-45ED-B4F9-A12E7D88B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BEF741-367A-4D0D-BCBC-ED2DC0F9E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Judy Meyer Hays</a:t>
            </a:r>
          </a:p>
        </p:txBody>
      </p:sp>
    </p:spTree>
    <p:extLst>
      <p:ext uri="{BB962C8B-B14F-4D97-AF65-F5344CB8AC3E}">
        <p14:creationId xmlns:p14="http://schemas.microsoft.com/office/powerpoint/2010/main" val="2723879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 advTm="3300">
        <p14:prism isContent="1"/>
      </p:transition>
    </mc:Choice>
    <mc:Fallback>
      <p:transition advTm="33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2EBB0-947E-4BA9-801F-E676AF8D3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9EF353-11A5-4B00-ADD8-DDDEACB43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089A5E-25DA-4A7C-90A2-F9F02D24E2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B66D33-405D-4EB4-BD90-12516E737A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D11CF6-7324-4934-9FEA-398A4E7018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C05BAE-6255-4424-98EC-F8697F8CD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0D31BE-6F17-48C8-937A-FA14B9D0A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85D06F-974E-42E5-858A-25A2DF829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Judy Meyer Hays</a:t>
            </a:r>
          </a:p>
        </p:txBody>
      </p:sp>
    </p:spTree>
    <p:extLst>
      <p:ext uri="{BB962C8B-B14F-4D97-AF65-F5344CB8AC3E}">
        <p14:creationId xmlns:p14="http://schemas.microsoft.com/office/powerpoint/2010/main" val="258763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 advTm="3300">
        <p14:prism isContent="1"/>
      </p:transition>
    </mc:Choice>
    <mc:Fallback>
      <p:transition advTm="33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93498-9164-4F64-A193-D3E5AF4BC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C65CE2-6188-47EF-919F-D8EA4D4C6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FDB734-36B8-4040-A9AF-1C1BB4233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48EAC4-DA37-47ED-89B6-670543E70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Judy Meyer Hays</a:t>
            </a:r>
          </a:p>
        </p:txBody>
      </p:sp>
    </p:spTree>
    <p:extLst>
      <p:ext uri="{BB962C8B-B14F-4D97-AF65-F5344CB8AC3E}">
        <p14:creationId xmlns:p14="http://schemas.microsoft.com/office/powerpoint/2010/main" val="198507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 advTm="3300">
        <p14:prism isContent="1"/>
      </p:transition>
    </mc:Choice>
    <mc:Fallback>
      <p:transition advTm="33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E65076-F854-4F4C-BFD8-1FF8C6E17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8674FB-DB97-467A-8184-EBF5364DE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8FAE39-5F9F-4756-BF18-685AC82CA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Judy Meyer Hays</a:t>
            </a:r>
          </a:p>
        </p:txBody>
      </p:sp>
    </p:spTree>
    <p:extLst>
      <p:ext uri="{BB962C8B-B14F-4D97-AF65-F5344CB8AC3E}">
        <p14:creationId xmlns:p14="http://schemas.microsoft.com/office/powerpoint/2010/main" val="3145252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 advTm="3300">
        <p14:prism isContent="1"/>
      </p:transition>
    </mc:Choice>
    <mc:Fallback>
      <p:transition advTm="33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7390B-6B36-497F-9519-6C23AF425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C6C58-8F2E-4238-8604-88C655833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84F496-86C7-44DB-AA90-B748306AA9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20B17C-DF6A-447D-8C28-6ACCD1303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193B5B-F6FF-434B-8A63-0E25D2172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74CF33-E6ED-497D-9642-38972333A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Judy Meyer Hays</a:t>
            </a:r>
          </a:p>
        </p:txBody>
      </p:sp>
    </p:spTree>
    <p:extLst>
      <p:ext uri="{BB962C8B-B14F-4D97-AF65-F5344CB8AC3E}">
        <p14:creationId xmlns:p14="http://schemas.microsoft.com/office/powerpoint/2010/main" val="1714633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 advTm="3300">
        <p14:prism isContent="1"/>
      </p:transition>
    </mc:Choice>
    <mc:Fallback>
      <p:transition advTm="33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52CDF-5829-4492-B299-656AC211C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6B6A67-A77D-44C6-9A81-B844AF5AA9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E15804-8E3D-4E85-BBE7-6BEAB7115A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50635A-F2DB-4B42-B3F8-FD35DCAC8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15C408-6230-402F-8654-AA9A62EAB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E3F3C5-80D4-4E77-A94B-E52565B16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Judy Meyer Hays</a:t>
            </a:r>
          </a:p>
        </p:txBody>
      </p:sp>
    </p:spTree>
    <p:extLst>
      <p:ext uri="{BB962C8B-B14F-4D97-AF65-F5344CB8AC3E}">
        <p14:creationId xmlns:p14="http://schemas.microsoft.com/office/powerpoint/2010/main" val="2135092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 advTm="3300">
        <p14:prism isContent="1"/>
      </p:transition>
    </mc:Choice>
    <mc:Fallback>
      <p:transition advTm="33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9BE8F0A-6F3A-4363-934F-9E341F0E0B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79D5D7E-58C6-4706-99ED-DE6B8B2D23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BF5BE40-7A7E-4447-B751-4152EC39DBE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C6F5E0E-6D90-4644-9855-BBD0A4B0276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0BB10C2-279F-4599-965D-3FE90F20789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103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i="1">
                <a:solidFill>
                  <a:schemeClr val="bg2"/>
                </a:solidFill>
              </a:defRPr>
            </a:lvl1pPr>
          </a:lstStyle>
          <a:p>
            <a:r>
              <a:rPr lang="en-US" altLang="en-US"/>
              <a:t>Judy Meyer Hays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400" advTm="3300">
        <p14:prism isContent="1"/>
      </p:transition>
    </mc:Choice>
    <mc:Fallback>
      <p:transition advTm="3300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WordArt 4">
            <a:extLst>
              <a:ext uri="{FF2B5EF4-FFF2-40B4-BE49-F238E27FC236}">
                <a16:creationId xmlns:a16="http://schemas.microsoft.com/office/drawing/2014/main" id="{1C4346E2-2F07-4605-BCE7-4876FD2E5CC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1423621">
            <a:off x="4724400" y="1600200"/>
            <a:ext cx="2209800" cy="2667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Lucida Sans" panose="020B0602030504020204" pitchFamily="34" charset="0"/>
              </a:rPr>
              <a:t>TEMPO</a:t>
            </a:r>
          </a:p>
        </p:txBody>
      </p:sp>
      <p:sp>
        <p:nvSpPr>
          <p:cNvPr id="13317" name="WordArt 5">
            <a:extLst>
              <a:ext uri="{FF2B5EF4-FFF2-40B4-BE49-F238E27FC236}">
                <a16:creationId xmlns:a16="http://schemas.microsoft.com/office/drawing/2014/main" id="{F372B854-9373-4B7C-AC50-25DDD4A1C98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1887114">
            <a:off x="838200" y="3505200"/>
            <a:ext cx="3429000" cy="2667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625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Lucida Sans" panose="020B0602030504020204" pitchFamily="34" charset="0"/>
              </a:rPr>
              <a:t>INSTRUMENTS</a:t>
            </a:r>
          </a:p>
        </p:txBody>
      </p:sp>
      <p:sp>
        <p:nvSpPr>
          <p:cNvPr id="13318" name="WordArt 6">
            <a:extLst>
              <a:ext uri="{FF2B5EF4-FFF2-40B4-BE49-F238E27FC236}">
                <a16:creationId xmlns:a16="http://schemas.microsoft.com/office/drawing/2014/main" id="{65BD72BC-56F6-4968-A7E4-28A5AB170AB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953000" y="3200400"/>
            <a:ext cx="3200400" cy="32353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Lucida Sans" panose="020B0602030504020204" pitchFamily="34" charset="0"/>
              </a:rPr>
              <a:t>ARTICULATION</a:t>
            </a:r>
          </a:p>
        </p:txBody>
      </p:sp>
      <p:sp>
        <p:nvSpPr>
          <p:cNvPr id="13319" name="WordArt 7">
            <a:extLst>
              <a:ext uri="{FF2B5EF4-FFF2-40B4-BE49-F238E27FC236}">
                <a16:creationId xmlns:a16="http://schemas.microsoft.com/office/drawing/2014/main" id="{36DB2E27-BA46-4014-91DE-5EC066DCA63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648174">
            <a:off x="1371600" y="1295400"/>
            <a:ext cx="2895600" cy="1828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Lucida Sans" panose="020B0602030504020204" pitchFamily="34" charset="0"/>
              </a:rPr>
              <a:t>DYNAMICS</a:t>
            </a:r>
          </a:p>
        </p:txBody>
      </p:sp>
      <p:sp>
        <p:nvSpPr>
          <p:cNvPr id="13321" name="WordArt 9">
            <a:extLst>
              <a:ext uri="{FF2B5EF4-FFF2-40B4-BE49-F238E27FC236}">
                <a16:creationId xmlns:a16="http://schemas.microsoft.com/office/drawing/2014/main" id="{AC0100D4-EF25-45B9-BAD8-1B1F5E5A700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71600" y="533400"/>
            <a:ext cx="6553200" cy="2286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Lucida Sans" panose="020B0602030504020204" pitchFamily="34" charset="0"/>
              </a:rPr>
              <a:t>MUSIC VOCABULARY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 advTm="5000">
        <p14:prism isContent="1"/>
      </p:transition>
    </mc:Choice>
    <mc:Fallback>
      <p:transition advTm="5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Matisse_Jazz">
            <a:extLst>
              <a:ext uri="{FF2B5EF4-FFF2-40B4-BE49-F238E27FC236}">
                <a16:creationId xmlns:a16="http://schemas.microsoft.com/office/drawing/2014/main" id="{6CA81B37-AD11-49E3-BED2-BC532E7A2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2" t="10768" r="15059" b="12473"/>
          <a:stretch>
            <a:fillRect/>
          </a:stretch>
        </p:blipFill>
        <p:spPr bwMode="auto">
          <a:xfrm>
            <a:off x="2209800" y="0"/>
            <a:ext cx="4724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WordArt 5">
            <a:extLst>
              <a:ext uri="{FF2B5EF4-FFF2-40B4-BE49-F238E27FC236}">
                <a16:creationId xmlns:a16="http://schemas.microsoft.com/office/drawing/2014/main" id="{2A32C932-DA3C-46A7-88E2-A2FF71D073D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" y="228600"/>
            <a:ext cx="914400" cy="11144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2412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 panose="020B0A04020102020204" pitchFamily="34" charset="0"/>
              </a:rPr>
              <a:t>9</a:t>
            </a:r>
          </a:p>
        </p:txBody>
      </p:sp>
      <p:sp>
        <p:nvSpPr>
          <p:cNvPr id="10246" name="WordArt 6">
            <a:extLst>
              <a:ext uri="{FF2B5EF4-FFF2-40B4-BE49-F238E27FC236}">
                <a16:creationId xmlns:a16="http://schemas.microsoft.com/office/drawing/2014/main" id="{6A001198-1C6A-4D55-9BF1-4A64306C8EF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19800" y="5410200"/>
            <a:ext cx="2733675" cy="11779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Lucida Sans" panose="020B0602030504020204" pitchFamily="34" charset="0"/>
              </a:rPr>
              <a:t>MATISSE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 advTm="3300">
        <p14:prism isContent="1"/>
      </p:transition>
    </mc:Choice>
    <mc:Fallback>
      <p:transition advTm="33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Miro_TheSingingFish">
            <a:extLst>
              <a:ext uri="{FF2B5EF4-FFF2-40B4-BE49-F238E27FC236}">
                <a16:creationId xmlns:a16="http://schemas.microsoft.com/office/drawing/2014/main" id="{62820367-A400-4230-940F-82B6DCA02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1" t="8472" r="4837" b="10202"/>
          <a:stretch>
            <a:fillRect/>
          </a:stretch>
        </p:blipFill>
        <p:spPr bwMode="auto">
          <a:xfrm>
            <a:off x="1492250" y="0"/>
            <a:ext cx="61277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9" name="WordArt 5">
            <a:extLst>
              <a:ext uri="{FF2B5EF4-FFF2-40B4-BE49-F238E27FC236}">
                <a16:creationId xmlns:a16="http://schemas.microsoft.com/office/drawing/2014/main" id="{147A5A33-6B17-4FF9-8D93-BB0F6316284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" y="228600"/>
            <a:ext cx="914400" cy="11144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2412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 panose="020B0A04020102020204" pitchFamily="34" charset="0"/>
              </a:rPr>
              <a:t>10</a:t>
            </a:r>
          </a:p>
        </p:txBody>
      </p:sp>
      <p:sp>
        <p:nvSpPr>
          <p:cNvPr id="11270" name="WordArt 6">
            <a:extLst>
              <a:ext uri="{FF2B5EF4-FFF2-40B4-BE49-F238E27FC236}">
                <a16:creationId xmlns:a16="http://schemas.microsoft.com/office/drawing/2014/main" id="{C69DAC59-B608-4811-84BE-679E6D38424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96000" y="5486400"/>
            <a:ext cx="2733675" cy="11779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Lucida Sans" panose="020B0602030504020204" pitchFamily="34" charset="0"/>
              </a:rPr>
              <a:t>MIRO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 advTm="3300">
        <p14:prism isContent="1"/>
      </p:transition>
    </mc:Choice>
    <mc:Fallback>
      <p:transition advTm="33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WordArt 4">
            <a:extLst>
              <a:ext uri="{FF2B5EF4-FFF2-40B4-BE49-F238E27FC236}">
                <a16:creationId xmlns:a16="http://schemas.microsoft.com/office/drawing/2014/main" id="{42BD4D0E-20B8-4634-A737-CFF122A4FC3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0600" y="4419600"/>
            <a:ext cx="1085850" cy="11779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Lucida Sans" panose="020B0602030504020204" pitchFamily="34" charset="0"/>
              </a:rPr>
              <a:t>LINE</a:t>
            </a:r>
          </a:p>
        </p:txBody>
      </p:sp>
      <p:sp>
        <p:nvSpPr>
          <p:cNvPr id="12293" name="WordArt 5">
            <a:extLst>
              <a:ext uri="{FF2B5EF4-FFF2-40B4-BE49-F238E27FC236}">
                <a16:creationId xmlns:a16="http://schemas.microsoft.com/office/drawing/2014/main" id="{35A87504-F6A0-415B-A481-65A22119F47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3400" y="1981200"/>
            <a:ext cx="1676400" cy="1676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Lucida Sans" panose="020B0602030504020204" pitchFamily="34" charset="0"/>
              </a:rPr>
              <a:t>MOVEMENT</a:t>
            </a:r>
          </a:p>
        </p:txBody>
      </p:sp>
      <p:sp>
        <p:nvSpPr>
          <p:cNvPr id="12294" name="WordArt 6">
            <a:extLst>
              <a:ext uri="{FF2B5EF4-FFF2-40B4-BE49-F238E27FC236}">
                <a16:creationId xmlns:a16="http://schemas.microsoft.com/office/drawing/2014/main" id="{82F47CC9-8D5D-4B96-812B-617541A5DF7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0" y="2514600"/>
            <a:ext cx="1295400" cy="1295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Lucida Sans" panose="020B0602030504020204" pitchFamily="34" charset="0"/>
              </a:rPr>
              <a:t>COLOR</a:t>
            </a:r>
          </a:p>
        </p:txBody>
      </p:sp>
      <p:sp>
        <p:nvSpPr>
          <p:cNvPr id="12295" name="WordArt 7">
            <a:extLst>
              <a:ext uri="{FF2B5EF4-FFF2-40B4-BE49-F238E27FC236}">
                <a16:creationId xmlns:a16="http://schemas.microsoft.com/office/drawing/2014/main" id="{4DDDF95E-4A3C-4548-B4E7-D9709A25227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43200" y="2362200"/>
            <a:ext cx="1295400" cy="14827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Lucida Sans" panose="020B0602030504020204" pitchFamily="34" charset="0"/>
              </a:rPr>
              <a:t>SPACE</a:t>
            </a:r>
          </a:p>
        </p:txBody>
      </p:sp>
      <p:sp>
        <p:nvSpPr>
          <p:cNvPr id="12296" name="WordArt 8">
            <a:extLst>
              <a:ext uri="{FF2B5EF4-FFF2-40B4-BE49-F238E27FC236}">
                <a16:creationId xmlns:a16="http://schemas.microsoft.com/office/drawing/2014/main" id="{533DB3CB-2DDA-4975-8732-94DB4A612D1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14800" y="3962400"/>
            <a:ext cx="1524000" cy="17113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Lucida Sans" panose="020B0602030504020204" pitchFamily="34" charset="0"/>
              </a:rPr>
              <a:t>TEXTURE</a:t>
            </a:r>
          </a:p>
        </p:txBody>
      </p:sp>
      <p:sp>
        <p:nvSpPr>
          <p:cNvPr id="12297" name="WordArt 9">
            <a:extLst>
              <a:ext uri="{FF2B5EF4-FFF2-40B4-BE49-F238E27FC236}">
                <a16:creationId xmlns:a16="http://schemas.microsoft.com/office/drawing/2014/main" id="{2B1B8328-AE13-42FF-A55A-082081805CA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105400" y="1752600"/>
            <a:ext cx="1295400" cy="14827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Lucida Sans" panose="020B0602030504020204" pitchFamily="34" charset="0"/>
              </a:rPr>
              <a:t>SHAPE</a:t>
            </a:r>
          </a:p>
        </p:txBody>
      </p:sp>
      <p:sp>
        <p:nvSpPr>
          <p:cNvPr id="12298" name="WordArt 10">
            <a:extLst>
              <a:ext uri="{FF2B5EF4-FFF2-40B4-BE49-F238E27FC236}">
                <a16:creationId xmlns:a16="http://schemas.microsoft.com/office/drawing/2014/main" id="{F1BA7944-1181-4CC8-8300-2DB7630C2DE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010400" y="4876800"/>
            <a:ext cx="1295400" cy="14827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C0C0"/>
                </a:solidFill>
                <a:latin typeface="Lucida Sans" panose="020B0602030504020204" pitchFamily="34" charset="0"/>
              </a:rPr>
              <a:t>PATTERN</a:t>
            </a:r>
          </a:p>
        </p:txBody>
      </p:sp>
      <p:sp>
        <p:nvSpPr>
          <p:cNvPr id="12299" name="WordArt 11">
            <a:extLst>
              <a:ext uri="{FF2B5EF4-FFF2-40B4-BE49-F238E27FC236}">
                <a16:creationId xmlns:a16="http://schemas.microsoft.com/office/drawing/2014/main" id="{45880BE7-D5F6-4307-B763-0E8292B898E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71600" y="533400"/>
            <a:ext cx="6553200" cy="2286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Lucida Sans" panose="020B0602030504020204" pitchFamily="34" charset="0"/>
              </a:rPr>
              <a:t>ART VOCABULARY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 advTm="5000">
        <p14:prism isContent="1"/>
      </p:transition>
    </mc:Choice>
    <mc:Fallback>
      <p:transition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Mondrian_CompositionWithRedBlueYello">
            <a:extLst>
              <a:ext uri="{FF2B5EF4-FFF2-40B4-BE49-F238E27FC236}">
                <a16:creationId xmlns:a16="http://schemas.microsoft.com/office/drawing/2014/main" id="{2B1561A5-1AD5-4611-8BFB-EFF5D006C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9" t="4790" r="5757" b="30557"/>
          <a:stretch>
            <a:fillRect/>
          </a:stretch>
        </p:blipFill>
        <p:spPr bwMode="auto">
          <a:xfrm>
            <a:off x="990600" y="-25400"/>
            <a:ext cx="7010400" cy="688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WordArt 5">
            <a:extLst>
              <a:ext uri="{FF2B5EF4-FFF2-40B4-BE49-F238E27FC236}">
                <a16:creationId xmlns:a16="http://schemas.microsoft.com/office/drawing/2014/main" id="{BCE8426C-586F-4427-85C4-BB58F52DE9C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419600" y="5680075"/>
            <a:ext cx="2733675" cy="11779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Lucida Sans" panose="020B0602030504020204" pitchFamily="34" charset="0"/>
              </a:rPr>
              <a:t>MONDRIAN</a:t>
            </a:r>
          </a:p>
        </p:txBody>
      </p:sp>
      <p:sp>
        <p:nvSpPr>
          <p:cNvPr id="2057" name="WordArt 9">
            <a:extLst>
              <a:ext uri="{FF2B5EF4-FFF2-40B4-BE49-F238E27FC236}">
                <a16:creationId xmlns:a16="http://schemas.microsoft.com/office/drawing/2014/main" id="{737C7BB5-8FE5-47BF-9EDB-9068138A9C1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" y="228600"/>
            <a:ext cx="914400" cy="11144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2412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 panose="020B0A04020102020204" pitchFamily="34" charset="0"/>
              </a:rPr>
              <a:t>1</a:t>
            </a:r>
          </a:p>
        </p:txBody>
      </p:sp>
      <p:pic>
        <p:nvPicPr>
          <p:cNvPr id="6" name="MENC_Bumblebee">
            <a:hlinkClick r:id="" action="ppaction://media"/>
            <a:extLst>
              <a:ext uri="{FF2B5EF4-FFF2-40B4-BE49-F238E27FC236}">
                <a16:creationId xmlns:a16="http://schemas.microsoft.com/office/drawing/2014/main" id="{E428B87F-E049-4C45-B586-AFA762EB933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8166" y="62484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 advTm="3300">
        <p14:prism isContent="1"/>
      </p:transition>
    </mc:Choice>
    <mc:Fallback>
      <p:transition advTm="33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2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Kandinsky_Improvisation">
            <a:extLst>
              <a:ext uri="{FF2B5EF4-FFF2-40B4-BE49-F238E27FC236}">
                <a16:creationId xmlns:a16="http://schemas.microsoft.com/office/drawing/2014/main" id="{4EFD7F2F-88C7-47B8-8989-EC4EB9F52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WordArt 5">
            <a:extLst>
              <a:ext uri="{FF2B5EF4-FFF2-40B4-BE49-F238E27FC236}">
                <a16:creationId xmlns:a16="http://schemas.microsoft.com/office/drawing/2014/main" id="{C27E3B1B-ADCA-4FB3-82AC-2C14AF72CB4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" y="228600"/>
            <a:ext cx="914400" cy="11144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2412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3078" name="WordArt 6">
            <a:extLst>
              <a:ext uri="{FF2B5EF4-FFF2-40B4-BE49-F238E27FC236}">
                <a16:creationId xmlns:a16="http://schemas.microsoft.com/office/drawing/2014/main" id="{A3AA4B76-B196-42E4-9A30-1F4FA40E02C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181600" y="5486400"/>
            <a:ext cx="2733675" cy="11779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Lucida Sans" panose="020B0602030504020204" pitchFamily="34" charset="0"/>
              </a:rPr>
              <a:t>KANDINSKY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 advTm="3300">
        <p14:prism isContent="1"/>
      </p:transition>
    </mc:Choice>
    <mc:Fallback>
      <p:transition advTm="33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VanGogh_StarryNight">
            <a:extLst>
              <a:ext uri="{FF2B5EF4-FFF2-40B4-BE49-F238E27FC236}">
                <a16:creationId xmlns:a16="http://schemas.microsoft.com/office/drawing/2014/main" id="{055E7EE1-9458-49FA-8E41-E49CB4E46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88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WordArt 5">
            <a:extLst>
              <a:ext uri="{FF2B5EF4-FFF2-40B4-BE49-F238E27FC236}">
                <a16:creationId xmlns:a16="http://schemas.microsoft.com/office/drawing/2014/main" id="{5EF7A099-74C4-4521-AC4B-78188D5B9D6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" y="228600"/>
            <a:ext cx="914400" cy="11144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2412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4102" name="WordArt 6">
            <a:extLst>
              <a:ext uri="{FF2B5EF4-FFF2-40B4-BE49-F238E27FC236}">
                <a16:creationId xmlns:a16="http://schemas.microsoft.com/office/drawing/2014/main" id="{80A7C167-907F-4DCC-9544-76352C4BAD4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715000" y="5410200"/>
            <a:ext cx="2733675" cy="11779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Lucida Sans" panose="020B0602030504020204" pitchFamily="34" charset="0"/>
              </a:rPr>
              <a:t>VAN GOGH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 advTm="3300">
        <p14:prism isContent="1"/>
      </p:transition>
    </mc:Choice>
    <mc:Fallback>
      <p:transition advTm="33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Rockwell_OldtimersCanineSolo">
            <a:extLst>
              <a:ext uri="{FF2B5EF4-FFF2-40B4-BE49-F238E27FC236}">
                <a16:creationId xmlns:a16="http://schemas.microsoft.com/office/drawing/2014/main" id="{E02A374B-E84A-44F5-9706-F71206AF7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2" b="12299"/>
          <a:stretch>
            <a:fillRect/>
          </a:stretch>
        </p:blipFill>
        <p:spPr bwMode="auto">
          <a:xfrm>
            <a:off x="609600" y="0"/>
            <a:ext cx="769620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WordArt 5">
            <a:extLst>
              <a:ext uri="{FF2B5EF4-FFF2-40B4-BE49-F238E27FC236}">
                <a16:creationId xmlns:a16="http://schemas.microsoft.com/office/drawing/2014/main" id="{18EFD6AC-9E61-4FEB-8FB3-DDAE0D059D1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" y="228600"/>
            <a:ext cx="914400" cy="11144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2412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5126" name="WordArt 6">
            <a:extLst>
              <a:ext uri="{FF2B5EF4-FFF2-40B4-BE49-F238E27FC236}">
                <a16:creationId xmlns:a16="http://schemas.microsoft.com/office/drawing/2014/main" id="{3B2D35E9-95C5-41B1-AC34-14D9A8541B7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791200" y="5410200"/>
            <a:ext cx="2733675" cy="11779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Lucida Sans" panose="020B0602030504020204" pitchFamily="34" charset="0"/>
              </a:rPr>
              <a:t>ROCKWELL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 advTm="3300">
        <p14:prism isContent="1"/>
      </p:transition>
    </mc:Choice>
    <mc:Fallback>
      <p:transition advTm="33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Picasso_TheRest">
            <a:extLst>
              <a:ext uri="{FF2B5EF4-FFF2-40B4-BE49-F238E27FC236}">
                <a16:creationId xmlns:a16="http://schemas.microsoft.com/office/drawing/2014/main" id="{960DFFD2-3449-4385-AB2E-4CDC2317B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4" t="15245" r="11450" b="15063"/>
          <a:stretch>
            <a:fillRect/>
          </a:stretch>
        </p:blipFill>
        <p:spPr bwMode="auto">
          <a:xfrm>
            <a:off x="0" y="685800"/>
            <a:ext cx="9144000" cy="551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9" name="WordArt 5">
            <a:extLst>
              <a:ext uri="{FF2B5EF4-FFF2-40B4-BE49-F238E27FC236}">
                <a16:creationId xmlns:a16="http://schemas.microsoft.com/office/drawing/2014/main" id="{01F0350D-29E0-4DDE-BF67-54AE6AD5B98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" y="228600"/>
            <a:ext cx="914400" cy="11144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2412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6150" name="WordArt 6">
            <a:extLst>
              <a:ext uri="{FF2B5EF4-FFF2-40B4-BE49-F238E27FC236}">
                <a16:creationId xmlns:a16="http://schemas.microsoft.com/office/drawing/2014/main" id="{40BD2817-2C11-4276-80F2-08FDB7DE35F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953125" y="5562600"/>
            <a:ext cx="2733675" cy="11779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Lucida Sans" panose="020B0602030504020204" pitchFamily="34" charset="0"/>
              </a:rPr>
              <a:t>PICASSO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 advTm="3300">
        <p14:prism isContent="1"/>
      </p:transition>
    </mc:Choice>
    <mc:Fallback>
      <p:transition advTm="33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Munch_TheScream">
            <a:extLst>
              <a:ext uri="{FF2B5EF4-FFF2-40B4-BE49-F238E27FC236}">
                <a16:creationId xmlns:a16="http://schemas.microsoft.com/office/drawing/2014/main" id="{185ADE77-674B-4A5E-A440-64A0761D4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5" t="10768" r="12875" b="10768"/>
          <a:stretch>
            <a:fillRect/>
          </a:stretch>
        </p:blipFill>
        <p:spPr bwMode="auto">
          <a:xfrm>
            <a:off x="1981200" y="0"/>
            <a:ext cx="50688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WordArt 5">
            <a:extLst>
              <a:ext uri="{FF2B5EF4-FFF2-40B4-BE49-F238E27FC236}">
                <a16:creationId xmlns:a16="http://schemas.microsoft.com/office/drawing/2014/main" id="{55173D19-9DD2-4C63-AD5E-8F19F9AAFC2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" y="228600"/>
            <a:ext cx="914400" cy="11144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2412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7174" name="WordArt 6">
            <a:extLst>
              <a:ext uri="{FF2B5EF4-FFF2-40B4-BE49-F238E27FC236}">
                <a16:creationId xmlns:a16="http://schemas.microsoft.com/office/drawing/2014/main" id="{C4944056-432E-420F-B2F4-8615A6260E8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172200" y="5680075"/>
            <a:ext cx="2733675" cy="11779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Lucida Sans" panose="020B0602030504020204" pitchFamily="34" charset="0"/>
              </a:rPr>
              <a:t>MUNCH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 advTm="3300">
        <p14:prism isContent="1"/>
      </p:transition>
    </mc:Choice>
    <mc:Fallback>
      <p:transition advTm="33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Dali_MusicalTempest">
            <a:extLst>
              <a:ext uri="{FF2B5EF4-FFF2-40B4-BE49-F238E27FC236}">
                <a16:creationId xmlns:a16="http://schemas.microsoft.com/office/drawing/2014/main" id="{0F085735-74EE-473D-AE81-B78753747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4" t="10905" r="10684" b="13077"/>
          <a:stretch>
            <a:fillRect/>
          </a:stretch>
        </p:blipFill>
        <p:spPr bwMode="auto">
          <a:xfrm>
            <a:off x="0" y="-152400"/>
            <a:ext cx="9144000" cy="695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7" name="WordArt 5">
            <a:extLst>
              <a:ext uri="{FF2B5EF4-FFF2-40B4-BE49-F238E27FC236}">
                <a16:creationId xmlns:a16="http://schemas.microsoft.com/office/drawing/2014/main" id="{339DCC0C-8A41-410B-99A8-EDBABF44157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" y="152400"/>
            <a:ext cx="914400" cy="11144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2412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8198" name="WordArt 6">
            <a:extLst>
              <a:ext uri="{FF2B5EF4-FFF2-40B4-BE49-F238E27FC236}">
                <a16:creationId xmlns:a16="http://schemas.microsoft.com/office/drawing/2014/main" id="{D8937B00-4FD9-44C6-9AB8-F077E041CFA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715000" y="5410200"/>
            <a:ext cx="2733675" cy="11779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Lucida Sans" panose="020B0602030504020204" pitchFamily="34" charset="0"/>
              </a:rPr>
              <a:t>DALI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 advTm="3300">
        <p14:prism isContent="1"/>
      </p:transition>
    </mc:Choice>
    <mc:Fallback>
      <p:transition advTm="33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Monet_WaterLillies">
            <a:extLst>
              <a:ext uri="{FF2B5EF4-FFF2-40B4-BE49-F238E27FC236}">
                <a16:creationId xmlns:a16="http://schemas.microsoft.com/office/drawing/2014/main" id="{5592F226-FDA8-427D-B3B8-5EBD4B691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1" t="7593" r="7553" b="7553"/>
          <a:stretch>
            <a:fillRect/>
          </a:stretch>
        </p:blipFill>
        <p:spPr bwMode="auto">
          <a:xfrm>
            <a:off x="1219200" y="0"/>
            <a:ext cx="67024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WordArt 5">
            <a:extLst>
              <a:ext uri="{FF2B5EF4-FFF2-40B4-BE49-F238E27FC236}">
                <a16:creationId xmlns:a16="http://schemas.microsoft.com/office/drawing/2014/main" id="{8510DD0C-E7CA-4CAF-B52E-BC6DA6A5512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" y="228600"/>
            <a:ext cx="914400" cy="11144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2412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9222" name="WordArt 6">
            <a:extLst>
              <a:ext uri="{FF2B5EF4-FFF2-40B4-BE49-F238E27FC236}">
                <a16:creationId xmlns:a16="http://schemas.microsoft.com/office/drawing/2014/main" id="{466121EC-4552-432E-B44A-BFBC68D3A42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96000" y="5410200"/>
            <a:ext cx="2733675" cy="11779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Lucida Sans" panose="020B0602030504020204" pitchFamily="34" charset="0"/>
              </a:rPr>
              <a:t>MONET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 advTm="3300">
        <p14:prism isContent="1"/>
      </p:transition>
    </mc:Choice>
    <mc:Fallback>
      <p:transition advTm="330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36</Words>
  <Application>Microsoft Office PowerPoint</Application>
  <PresentationFormat>On-screen Show (4:3)</PresentationFormat>
  <Paragraphs>33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Arial Black</vt:lpstr>
      <vt:lpstr>Lucida Sans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SSD54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 Choices</dc:title>
  <dc:creator>Judy Meyer Hays</dc:creator>
  <cp:lastModifiedBy>Judy Meyer Hays</cp:lastModifiedBy>
  <cp:revision>7</cp:revision>
  <dcterms:created xsi:type="dcterms:W3CDTF">2004-09-21T04:21:07Z</dcterms:created>
  <dcterms:modified xsi:type="dcterms:W3CDTF">2018-02-12T01:54:40Z</dcterms:modified>
</cp:coreProperties>
</file>