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2" r:id="rId7"/>
    <p:sldId id="319" r:id="rId8"/>
    <p:sldId id="313" r:id="rId9"/>
    <p:sldId id="320" r:id="rId10"/>
    <p:sldId id="315" r:id="rId11"/>
    <p:sldId id="322" r:id="rId12"/>
    <p:sldId id="317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84" autoAdjust="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12/15/25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452D-FA21-1A47-BE7F-0808DD73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8BA59-35C1-0940-E68F-6E73C7279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791C6-EEE7-6060-6259-84D2AC51F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1C9AB-E383-D09F-08D0-00524EFDE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2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1ADE-F37A-9B21-F02F-1F953BE8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04F3E-E2B1-08FF-3813-102A64323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78F51-FC87-5008-83C4-DAFEC0E56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8E554-B223-757B-7EEF-D54D3DB17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4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7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cs typeface="Calibri"/>
              </a:rPr>
              <a:t>Click to add subtitle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6F8AB8B9-9DB5-3592-13B2-C6EAC9964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104724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B6B9D5-CD1B-A940-279D-F71F01ADB00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68164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69BDF9-7C8E-6E41-2B0A-E6156A56F0E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4202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8ED33-4EE7-7B50-3C8D-2D43FCEE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8F833A-02FB-E36B-45C9-0645070F68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BDAEEC9-E6ED-C61A-85C7-C1E0B67B1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1492A7-053E-DE52-D433-9715A1632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507" y="395289"/>
            <a:ext cx="7733329" cy="1189806"/>
          </a:xfrm>
        </p:spPr>
        <p:txBody>
          <a:bodyPr lIns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0507" y="1997132"/>
            <a:ext cx="2765356" cy="4465579"/>
          </a:xfrm>
        </p:spPr>
        <p:txBody>
          <a:bodyPr l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C1FBAB-005F-F0AD-1BEA-D659045F8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15634" y="1997132"/>
            <a:ext cx="4808202" cy="4232218"/>
          </a:xfrm>
        </p:spPr>
        <p:txBody>
          <a:bodyPr lIns="9144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F0BDF-4C70-3A21-D896-DAC13562A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0509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35428F-DCEA-E8DB-1A53-7A9E8B6B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883418" y="-158956"/>
            <a:ext cx="2457450" cy="3838575"/>
            <a:chOff x="587376" y="280988"/>
            <a:chExt cx="2457450" cy="3838575"/>
          </a:xfrm>
        </p:grpSpPr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8950FF-1512-B7DF-BED3-12DAB240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FED46019-50FE-56DC-07AE-3140B62D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F8344F6F-7BFF-A0C1-6A5C-7C26859CE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351AD35-F328-430C-AC8C-9C2FCC751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26C9E2DF-5528-DC17-0E3E-5CAB02313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C6D0E3D9-FDBB-F24B-58B3-5D64BA3AD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CEB91EF-B50A-86E9-6E90-5306CC452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F658E30-2295-292A-732D-35D6A2A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46653527-5E94-B1BE-2530-38683A6E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65">
              <a:extLst>
                <a:ext uri="{FF2B5EF4-FFF2-40B4-BE49-F238E27FC236}">
                  <a16:creationId xmlns:a16="http://schemas.microsoft.com/office/drawing/2014/main" id="{746ECD9D-C4C1-ABBF-B385-62CE70917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F12FD0B4-D775-8778-B4AB-281288125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060E759-708B-81DA-7D61-A5E4FD15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C1BC18FF-D435-8372-8D36-F0A2E2FF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BE903D-C298-1952-7991-8E31C2AF2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07DCA6-6024-D362-9330-8AFFBBB8A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3B80B578-9153-AA37-CCF4-1C530CE74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66">
                <a:extLst>
                  <a:ext uri="{FF2B5EF4-FFF2-40B4-BE49-F238E27FC236}">
                    <a16:creationId xmlns:a16="http://schemas.microsoft.com/office/drawing/2014/main" id="{70FF2BF6-5E2B-13B9-B292-51297D0F0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Line 67">
                <a:extLst>
                  <a:ext uri="{FF2B5EF4-FFF2-40B4-BE49-F238E27FC236}">
                    <a16:creationId xmlns:a16="http://schemas.microsoft.com/office/drawing/2014/main" id="{10EEC0DE-2FA0-2991-F09B-FDB7F90BC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Line 80">
                <a:extLst>
                  <a:ext uri="{FF2B5EF4-FFF2-40B4-BE49-F238E27FC236}">
                    <a16:creationId xmlns:a16="http://schemas.microsoft.com/office/drawing/2014/main" id="{FD5727E7-2D7B-1745-2AFE-EE92B123D0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Line 83">
                <a:extLst>
                  <a:ext uri="{FF2B5EF4-FFF2-40B4-BE49-F238E27FC236}">
                    <a16:creationId xmlns:a16="http://schemas.microsoft.com/office/drawing/2014/main" id="{7E599577-4F0E-E46B-8F38-5DE84B9EB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Line 86">
                <a:extLst>
                  <a:ext uri="{FF2B5EF4-FFF2-40B4-BE49-F238E27FC236}">
                    <a16:creationId xmlns:a16="http://schemas.microsoft.com/office/drawing/2014/main" id="{EBC3501F-ACA9-9716-54B2-308F761A3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Line 89">
                <a:extLst>
                  <a:ext uri="{FF2B5EF4-FFF2-40B4-BE49-F238E27FC236}">
                    <a16:creationId xmlns:a16="http://schemas.microsoft.com/office/drawing/2014/main" id="{8F837063-D92B-EA3A-1299-475B6632C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1A340BC-A6D3-539D-CB1E-965CF9C5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V="1">
            <a:off x="917093" y="3213810"/>
            <a:ext cx="2457450" cy="3838575"/>
            <a:chOff x="587376" y="280988"/>
            <a:chExt cx="2457450" cy="3838575"/>
          </a:xfrm>
        </p:grpSpPr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AC7CD44-8A4B-F8A7-C900-0DD35E0E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1D7F6C7-DB52-EF70-52AC-898829F0A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198FB818-8D72-83A8-92A1-DBF9598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3D0C3C81-7CE0-2D78-D02F-F9DCF0501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0C7ED120-F30B-14AB-5B2F-B022C866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60788874-2352-19A7-D664-0106854D9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88B03378-17C4-9F0A-14DE-B0D14C3A5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AF0D137B-1827-9F4C-03BB-6D7F26FF5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62">
              <a:extLst>
                <a:ext uri="{FF2B5EF4-FFF2-40B4-BE49-F238E27FC236}">
                  <a16:creationId xmlns:a16="http://schemas.microsoft.com/office/drawing/2014/main" id="{F0D58801-920F-64E9-DD6A-9E41DB9CE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1196BF7F-0B7D-24CC-1BF8-28DE94B28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79">
              <a:extLst>
                <a:ext uri="{FF2B5EF4-FFF2-40B4-BE49-F238E27FC236}">
                  <a16:creationId xmlns:a16="http://schemas.microsoft.com/office/drawing/2014/main" id="{0055D8F4-D194-4E40-FA91-94F7A1AE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CBF5427B-8B0F-8276-A243-4B27DA41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200EE055-2A12-AA92-46E4-2FA8D7BA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8B1EC-E4D2-BF06-976B-C14979A1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BCF6A29-31B0-2441-356B-86247D86D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6EB6905C-ACF6-9AF1-664F-5C0FED8A6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Line 66">
                <a:extLst>
                  <a:ext uri="{FF2B5EF4-FFF2-40B4-BE49-F238E27FC236}">
                    <a16:creationId xmlns:a16="http://schemas.microsoft.com/office/drawing/2014/main" id="{0E262CE0-BAF1-8146-35BB-AC059F729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Line 67">
                <a:extLst>
                  <a:ext uri="{FF2B5EF4-FFF2-40B4-BE49-F238E27FC236}">
                    <a16:creationId xmlns:a16="http://schemas.microsoft.com/office/drawing/2014/main" id="{191EBC3F-760E-86C1-8B21-A117912C6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Line 80">
                <a:extLst>
                  <a:ext uri="{FF2B5EF4-FFF2-40B4-BE49-F238E27FC236}">
                    <a16:creationId xmlns:a16="http://schemas.microsoft.com/office/drawing/2014/main" id="{53EAD6B4-1599-2782-D593-2D6148973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Line 83">
                <a:extLst>
                  <a:ext uri="{FF2B5EF4-FFF2-40B4-BE49-F238E27FC236}">
                    <a16:creationId xmlns:a16="http://schemas.microsoft.com/office/drawing/2014/main" id="{809484DC-53A9-6DF0-B3E7-61C4BBC6D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631B2D90-841F-130E-48D8-D77FD39A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Line 89">
                <a:extLst>
                  <a:ext uri="{FF2B5EF4-FFF2-40B4-BE49-F238E27FC236}">
                    <a16:creationId xmlns:a16="http://schemas.microsoft.com/office/drawing/2014/main" id="{54CE9CB3-DC61-CF9B-41AF-A855A9A7F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2F52A-503B-3D02-DD9B-CD13E119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1EAF5E-FFB3-BD50-2D80-15B1A519F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D9679-CDB7-1A17-8236-8B08D90E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672" r:id="rId1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901" y="2362953"/>
            <a:ext cx="5341545" cy="162963"/>
          </a:xfrm>
        </p:spPr>
        <p:txBody>
          <a:bodyPr>
            <a:noAutofit/>
          </a:bodyPr>
          <a:lstStyle/>
          <a:p>
            <a:b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Waco Light’s Up for Christmas 2025</a:t>
            </a:r>
          </a:p>
        </p:txBody>
      </p:sp>
      <p:pic>
        <p:nvPicPr>
          <p:cNvPr id="6" name="Picture 5" descr="A green christmas tree with lights and a cross&#10;&#10;Description automatically generated">
            <a:extLst>
              <a:ext uri="{FF2B5EF4-FFF2-40B4-BE49-F238E27FC236}">
                <a16:creationId xmlns:a16="http://schemas.microsoft.com/office/drawing/2014/main" id="{678F1688-11B4-FAFB-2AE3-A87E39D4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7" y="119616"/>
            <a:ext cx="6762939" cy="66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28B0-4FD4-42DB-2F69-52743AE2E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2EA1-B3F8-8C14-E2F4-B1A4CFF7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507" y="395289"/>
            <a:ext cx="7687131" cy="1189806"/>
          </a:xfrm>
        </p:spPr>
        <p:txBody>
          <a:bodyPr/>
          <a:lstStyle/>
          <a:p>
            <a:r>
              <a:rPr lang="en-US" dirty="0"/>
              <a:t>Navigating Q&amp;A sessions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3483-1092-EB68-4846-1D0D33A36E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1D6FB-5C18-A6FD-6648-47CCB1049B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AB844-0F5B-549F-A051-D0C2873A57F2}"/>
              </a:ext>
            </a:extLst>
          </p:cNvPr>
          <p:cNvSpPr txBox="1"/>
          <p:nvPr/>
        </p:nvSpPr>
        <p:spPr>
          <a:xfrm>
            <a:off x="1548142" y="5595042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46: Chris Ross Family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245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Devenny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Rd. </a:t>
            </a:r>
          </a:p>
        </p:txBody>
      </p:sp>
      <p:sp>
        <p:nvSpPr>
          <p:cNvPr id="5" name="AutoShape 2" descr="Congratulations 2023 Christmas Card Contest Winners | Avery County Schools">
            <a:extLst>
              <a:ext uri="{FF2B5EF4-FFF2-40B4-BE49-F238E27FC236}">
                <a16:creationId xmlns:a16="http://schemas.microsoft.com/office/drawing/2014/main" id="{C3BF3FE8-1B16-9074-501E-9F23BF3BD5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house with christmas lights on the side&#10;&#10;AI-generated content may be incorrect.">
            <a:extLst>
              <a:ext uri="{FF2B5EF4-FFF2-40B4-BE49-F238E27FC236}">
                <a16:creationId xmlns:a16="http://schemas.microsoft.com/office/drawing/2014/main" id="{690485D8-7918-D00C-B340-A8E0C982C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77724"/>
            <a:ext cx="11058526" cy="53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Contest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" y="2745610"/>
            <a:ext cx="3919372" cy="34996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Heath Talley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Yacqueline Remigio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8" name="Picture Placeholder 17" descr="A ski lift with mountains in the background">
            <a:extLst>
              <a:ext uri="{FF2B5EF4-FFF2-40B4-BE49-F238E27FC236}">
                <a16:creationId xmlns:a16="http://schemas.microsoft.com/office/drawing/2014/main" id="{EA3B7AFC-AAF1-6309-E87A-F630716B8D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" b="15"/>
          <a:stretch/>
        </p:blipFill>
        <p:spPr/>
      </p:pic>
      <p:pic>
        <p:nvPicPr>
          <p:cNvPr id="5" name="Picture 4" descr="Snowmen with presents and trees around them">
            <a:extLst>
              <a:ext uri="{FF2B5EF4-FFF2-40B4-BE49-F238E27FC236}">
                <a16:creationId xmlns:a16="http://schemas.microsoft.com/office/drawing/2014/main" id="{B1D805C9-A703-474D-4C9C-F861039E9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320" y="167640"/>
            <a:ext cx="7409180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9" name="Picture Placeholder 8" descr="Angle view of a man skiing on a mountain slope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6" r="22206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BD91E-678F-C05F-7487-C5D0277B1A1B}"/>
              </a:ext>
            </a:extLst>
          </p:cNvPr>
          <p:cNvSpPr txBox="1"/>
          <p:nvPr/>
        </p:nvSpPr>
        <p:spPr>
          <a:xfrm>
            <a:off x="1587500" y="214948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2024 Contest Winner: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Darrell and Amanda Vess Cherryville Rd. 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2" name="Picture 1" descr="A house with christmas lights&#10;&#10;Description automatically generated">
            <a:extLst>
              <a:ext uri="{FF2B5EF4-FFF2-40B4-BE49-F238E27FC236}">
                <a16:creationId xmlns:a16="http://schemas.microsoft.com/office/drawing/2014/main" id="{C72541CE-4B2A-A481-2D1D-108E54F6E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3615"/>
            <a:ext cx="11576700" cy="5314385"/>
          </a:xfrm>
          <a:prstGeom prst="rect">
            <a:avLst/>
          </a:prstGeom>
        </p:spPr>
      </p:pic>
      <p:sp>
        <p:nvSpPr>
          <p:cNvPr id="5" name="AutoShape 2" descr="Congratulations 2023 Christmas Card Contest Winners | Avery County Schools">
            <a:extLst>
              <a:ext uri="{FF2B5EF4-FFF2-40B4-BE49-F238E27FC236}">
                <a16:creationId xmlns:a16="http://schemas.microsoft.com/office/drawing/2014/main" id="{8A8A862D-F860-D7CE-6A5A-CE2A697C0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1207" y="46572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430213"/>
            <a:ext cx="5160757" cy="209962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There were 30 homes judged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1" y="2682240"/>
            <a:ext cx="5791200" cy="3992879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The decorations ranged from a classic tree in a window to blinking lights, inflatables and animations.</a:t>
            </a:r>
          </a:p>
        </p:txBody>
      </p:sp>
      <p:pic>
        <p:nvPicPr>
          <p:cNvPr id="9" name="Picture Placeholder 8" descr="Aerial view of two persons skiing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670" r="21670"/>
          <a:stretch/>
        </p:blipFill>
        <p:spPr/>
      </p:pic>
      <p:pic>
        <p:nvPicPr>
          <p:cNvPr id="3" name="Picture 2" descr="A christmas tree with a star on top">
            <a:extLst>
              <a:ext uri="{FF2B5EF4-FFF2-40B4-BE49-F238E27FC236}">
                <a16:creationId xmlns:a16="http://schemas.microsoft.com/office/drawing/2014/main" id="{8032077C-9F75-7845-E962-0200F50B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0"/>
            <a:ext cx="6096001" cy="70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Scoring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8601" y="1585094"/>
            <a:ext cx="6370319" cy="4644256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Coverage 	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Atmosphere 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Showmanship		  0 – 10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Festiveness bonus	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Traditional theme       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Extra effort		  0 –  5 points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Christmas tree visible    0 –  5 points</a:t>
            </a:r>
          </a:p>
          <a:p>
            <a:endParaRPr lang="en-US" sz="2400" b="1" dirty="0">
              <a:latin typeface="Comic Sans MS" panose="030F0702030302020204" pitchFamily="66" charset="0"/>
            </a:endParaRPr>
          </a:p>
          <a:p>
            <a:r>
              <a:rPr lang="en-US" sz="2400" b="1" dirty="0">
                <a:latin typeface="Comic Sans MS" panose="030F0702030302020204" pitchFamily="66" charset="0"/>
              </a:rPr>
              <a:t>Total points available      50</a:t>
            </a:r>
          </a:p>
          <a:p>
            <a:endParaRPr lang="en-US" dirty="0"/>
          </a:p>
        </p:txBody>
      </p:sp>
      <p:pic>
        <p:nvPicPr>
          <p:cNvPr id="5" name="Picture 4" descr="A wreath on a door&#10;&#10;Description automatically generated">
            <a:extLst>
              <a:ext uri="{FF2B5EF4-FFF2-40B4-BE49-F238E27FC236}">
                <a16:creationId xmlns:a16="http://schemas.microsoft.com/office/drawing/2014/main" id="{D0D2B18E-ABD3-B942-87BA-DA76D222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628650"/>
            <a:ext cx="6004560" cy="52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Selecting visual aids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Enhancing your 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F51E0-6F22-5872-A76F-4ED7468ED1F1}"/>
              </a:ext>
            </a:extLst>
          </p:cNvPr>
          <p:cNvSpPr txBox="1"/>
          <p:nvPr/>
        </p:nvSpPr>
        <p:spPr>
          <a:xfrm>
            <a:off x="3564294" y="5793831"/>
            <a:ext cx="591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5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36: Timothy Saxton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140 Moss St.  </a:t>
            </a:r>
          </a:p>
        </p:txBody>
      </p:sp>
      <p:pic>
        <p:nvPicPr>
          <p:cNvPr id="9" name="Picture 8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C4D190A7-02FC-2F59-ECE2-8F3D534D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233173"/>
            <a:ext cx="11763433" cy="54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F9A0-D364-C129-711E-DB39F65E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delivery techniques 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A860AE-836A-6B3C-D663-F6B25382754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powerful tool in public speaking. It involves varying pitch, tone, and volume to convey emotion, emphasize points, and maintain interest. </a:t>
            </a:r>
          </a:p>
          <a:p>
            <a:pPr lvl="1"/>
            <a:r>
              <a:rPr lang="en-US" dirty="0"/>
              <a:t>Pitch variation</a:t>
            </a:r>
          </a:p>
          <a:p>
            <a:pPr lvl="1"/>
            <a:r>
              <a:rPr lang="en-US" dirty="0"/>
              <a:t>Tone inflection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BFE84A7-25EF-3EAC-827F-0F82AD57DF5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body language enhances your message, making it more impactful and memorable.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C67B5-637D-A516-7609-AAE4C440D8C5}"/>
              </a:ext>
            </a:extLst>
          </p:cNvPr>
          <p:cNvSpPr txBox="1"/>
          <p:nvPr/>
        </p:nvSpPr>
        <p:spPr>
          <a:xfrm>
            <a:off x="2778208" y="6042452"/>
            <a:ext cx="689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38: Tyler and Jenna Ellis 2227 Stony Point Rd.</a:t>
            </a:r>
          </a:p>
        </p:txBody>
      </p:sp>
      <p:pic>
        <p:nvPicPr>
          <p:cNvPr id="6" name="Picture 5" descr="A house with christmas lights&#10;&#10;AI-generated content may be incorrect.">
            <a:extLst>
              <a:ext uri="{FF2B5EF4-FFF2-40B4-BE49-F238E27FC236}">
                <a16:creationId xmlns:a16="http://schemas.microsoft.com/office/drawing/2014/main" id="{677F3E50-F4A1-55A1-4D08-68A0C9AE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51598"/>
            <a:ext cx="11800378" cy="52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B3D71-F582-5838-4F63-A81EE486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21DE-C430-ABBE-2FAB-E781E0E5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delivery techniques 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AD0FC4-D421-D8AC-740C-E4B42E5BE4C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powerful tool in public speaking. It involves varying pitch, tone, and volume to convey emotion, emphasize points, and maintain interest. </a:t>
            </a:r>
          </a:p>
          <a:p>
            <a:pPr lvl="1"/>
            <a:r>
              <a:rPr lang="en-US" dirty="0"/>
              <a:t>Pitch variation</a:t>
            </a:r>
          </a:p>
          <a:p>
            <a:pPr lvl="1"/>
            <a:r>
              <a:rPr lang="en-US" dirty="0"/>
              <a:t>Tone inflection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A7300-87AB-F8B9-4E49-9630C4E4FF1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body language enhances your message, making it more impactful and memorable.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0DAF3-EEE2-F054-13F4-7FA6CDB687D1}"/>
              </a:ext>
            </a:extLst>
          </p:cNvPr>
          <p:cNvSpPr txBox="1"/>
          <p:nvPr/>
        </p:nvSpPr>
        <p:spPr>
          <a:xfrm>
            <a:off x="2250831" y="5712737"/>
            <a:ext cx="7655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rd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40: Andre and Nadisha Tyrell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200 North Main St. </a:t>
            </a:r>
          </a:p>
          <a:p>
            <a:endParaRPr lang="en-US" dirty="0"/>
          </a:p>
        </p:txBody>
      </p:sp>
      <p:pic>
        <p:nvPicPr>
          <p:cNvPr id="6" name="Picture 5" descr="A house with lights on it&#10;&#10;AI-generated content may be incorrect.">
            <a:extLst>
              <a:ext uri="{FF2B5EF4-FFF2-40B4-BE49-F238E27FC236}">
                <a16:creationId xmlns:a16="http://schemas.microsoft.com/office/drawing/2014/main" id="{331A280A-5E4B-5FDF-D9E4-30C3ABBA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175490"/>
            <a:ext cx="1122030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5A52-EB72-8381-9004-15EFA08A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507" y="395289"/>
            <a:ext cx="7687131" cy="1189806"/>
          </a:xfrm>
        </p:spPr>
        <p:txBody>
          <a:bodyPr/>
          <a:lstStyle/>
          <a:p>
            <a:r>
              <a:rPr lang="en-US" dirty="0"/>
              <a:t>Navigating Q&amp;A sessions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7FFE-5575-F589-0B25-1907543616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F9818-7589-51E7-9F61-CDE1B7A6B27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A0075-1450-A235-F923-DD9120E2276F}"/>
              </a:ext>
            </a:extLst>
          </p:cNvPr>
          <p:cNvSpPr txBox="1"/>
          <p:nvPr/>
        </p:nvSpPr>
        <p:spPr>
          <a:xfrm>
            <a:off x="1765426" y="6120143"/>
            <a:ext cx="840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Place - Score 44: Joey and Lori Barrett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2804 Fallston Waco Rd.</a:t>
            </a:r>
          </a:p>
        </p:txBody>
      </p:sp>
      <p:pic>
        <p:nvPicPr>
          <p:cNvPr id="8" name="Picture 7" descr="A house with christmas lights on it&#10;&#10;AI-generated content may be incorrect.">
            <a:extLst>
              <a:ext uri="{FF2B5EF4-FFF2-40B4-BE49-F238E27FC236}">
                <a16:creationId xmlns:a16="http://schemas.microsoft.com/office/drawing/2014/main" id="{88AF5EF7-ED80-3B00-243D-0B14A1F5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6" y="150622"/>
            <a:ext cx="11573163" cy="59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6221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{DEAC2A28-25A6-4A2A-9B9F-B5CFB58BDB11}tf11158769_win32</Template>
  <TotalTime>184</TotalTime>
  <Words>428</Words>
  <Application>Microsoft Office PowerPoint</Application>
  <PresentationFormat>Widescreen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Avenir Next LT Pro</vt:lpstr>
      <vt:lpstr>Calibri</vt:lpstr>
      <vt:lpstr>Comic Sans MS</vt:lpstr>
      <vt:lpstr>Goudy Old Style</vt:lpstr>
      <vt:lpstr>Wingdings</vt:lpstr>
      <vt:lpstr>FrostyVTI</vt:lpstr>
      <vt:lpstr> Waco Light’s Up for Christmas 2025</vt:lpstr>
      <vt:lpstr>Contest Judges</vt:lpstr>
      <vt:lpstr>The power of communication</vt:lpstr>
      <vt:lpstr>There were 30 homes judged </vt:lpstr>
      <vt:lpstr>Scoring</vt:lpstr>
      <vt:lpstr>Selecting visual aids</vt:lpstr>
      <vt:lpstr>Effective delivery techniques   </vt:lpstr>
      <vt:lpstr>Effective delivery techniques   </vt:lpstr>
      <vt:lpstr>Navigating Q&amp;A sessions  </vt:lpstr>
      <vt:lpstr>Navigating Q&amp;A sessions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Barrett</dc:creator>
  <cp:lastModifiedBy>John Barrett</cp:lastModifiedBy>
  <cp:revision>4</cp:revision>
  <dcterms:created xsi:type="dcterms:W3CDTF">2024-12-16T16:42:08Z</dcterms:created>
  <dcterms:modified xsi:type="dcterms:W3CDTF">2025-12-15T21:21:14Z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