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5" r:id="rId14"/>
    <p:sldId id="267" r:id="rId15"/>
    <p:sldId id="266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C4D82C3-9340-4596-BB19-9B567822C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59BE1-D368-490F-9D95-C3983C6F7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0F81-46B9-41EE-BEFC-B38762A49F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87126-761F-43F6-9E60-18E9A9785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A42B4-99D2-4616-94E2-31214A712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5BDF-48DF-4813-84F1-4D54874E72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BABAE-326A-4BC8-AF23-53CF53C96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C469-71E1-4BF3-B14F-6BBA34603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5720-361C-44CB-974D-0BA3DF55F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BA5D-FE43-49F9-8B34-EBC723667A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A87E6-E36D-4ED2-AC03-A086376675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1A40F96-043E-4716-9802-F5B409206B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m.rothenberger\Music\01%20-%20Fire%20Burning.mp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FIRE SAFETY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Kevin Godshall</a:t>
            </a:r>
            <a:endParaRPr lang="en-US" dirty="0"/>
          </a:p>
        </p:txBody>
      </p:sp>
      <p:pic>
        <p:nvPicPr>
          <p:cNvPr id="4" name="01 - Fire Burni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14400" y="5638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Fire Safety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Don’t over use extension cords</a:t>
            </a:r>
          </a:p>
          <a:p>
            <a:r>
              <a:rPr lang="en-US" sz="2800" dirty="0" smtClean="0"/>
              <a:t>Don’t leave your cell phone charging</a:t>
            </a:r>
          </a:p>
          <a:p>
            <a:r>
              <a:rPr lang="en-US" sz="2800" dirty="0" smtClean="0"/>
              <a:t>Don’t put any fabrics in front of electrical outlets or heating units</a:t>
            </a:r>
          </a:p>
          <a:p>
            <a:r>
              <a:rPr lang="en-US" sz="2800" dirty="0" smtClean="0"/>
              <a:t>Be safe when cooking</a:t>
            </a:r>
          </a:p>
          <a:p>
            <a:r>
              <a:rPr lang="en-US" sz="2800" dirty="0" smtClean="0"/>
              <a:t>Don’t leave the house with the stove </a:t>
            </a:r>
            <a:r>
              <a:rPr lang="en-US" sz="2800" dirty="0"/>
              <a:t>or any </a:t>
            </a:r>
            <a:r>
              <a:rPr lang="en-US" sz="2800" dirty="0" smtClean="0"/>
              <a:t>appliances on</a:t>
            </a:r>
            <a:endParaRPr lang="en-US" sz="2800" dirty="0"/>
          </a:p>
          <a:p>
            <a:r>
              <a:rPr lang="en-US" sz="2800" dirty="0" smtClean="0"/>
              <a:t> Always know where the fire exit is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Now let’s practice!!!!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for your time!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Kevin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447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When your smoke detector goes off, how much time do you have to get out of the house?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14600"/>
            <a:ext cx="6777317" cy="331802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A. 1 minute </a:t>
            </a:r>
          </a:p>
          <a:p>
            <a:pPr marL="0" indent="0">
              <a:buNone/>
            </a:pPr>
            <a:r>
              <a:rPr lang="en-US" dirty="0" smtClean="0"/>
              <a:t>B. 2.5 minutes </a:t>
            </a:r>
          </a:p>
          <a:p>
            <a:pPr marL="0" indent="0">
              <a:buNone/>
            </a:pPr>
            <a:r>
              <a:rPr lang="en-US" dirty="0" smtClean="0"/>
              <a:t>C. 10 minutes </a:t>
            </a:r>
          </a:p>
          <a:p>
            <a:pPr marL="0" indent="0">
              <a:buNone/>
            </a:pPr>
            <a:r>
              <a:rPr lang="en-US" dirty="0" smtClean="0"/>
              <a:t>D. 15 minutes</a:t>
            </a:r>
          </a:p>
          <a:p>
            <a:pPr algn="ctr">
              <a:buNone/>
            </a:pP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B0F0"/>
                </a:solidFill>
              </a:rPr>
              <a:t>Correct Answer: B.  2.5 Minutes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After your smoke detector goes off, what do you do?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A. </a:t>
            </a:r>
            <a:r>
              <a:rPr lang="en-US" sz="2800" dirty="0" smtClean="0"/>
              <a:t>Do nothing.</a:t>
            </a:r>
            <a:endParaRPr lang="en-US" sz="2800" dirty="0" smtClean="0"/>
          </a:p>
          <a:p>
            <a:r>
              <a:rPr lang="en-US" sz="2800" dirty="0" smtClean="0"/>
              <a:t>B. Go to the nearest exit as fast as you can.</a:t>
            </a:r>
          </a:p>
          <a:p>
            <a:r>
              <a:rPr lang="en-US" sz="2800" dirty="0" smtClean="0"/>
              <a:t>C. </a:t>
            </a:r>
            <a:r>
              <a:rPr lang="en-US" sz="2800" dirty="0" smtClean="0"/>
              <a:t>Grab</a:t>
            </a:r>
            <a:r>
              <a:rPr lang="en-US" sz="2800" dirty="0" smtClean="0"/>
              <a:t> </a:t>
            </a:r>
            <a:r>
              <a:rPr lang="en-US" sz="2800" dirty="0" smtClean="0"/>
              <a:t>your </a:t>
            </a:r>
            <a:r>
              <a:rPr lang="en-US" sz="2800" dirty="0" smtClean="0"/>
              <a:t>stuff </a:t>
            </a:r>
            <a:r>
              <a:rPr lang="en-US" sz="2800" dirty="0" smtClean="0"/>
              <a:t>and exit the home.</a:t>
            </a:r>
          </a:p>
          <a:p>
            <a:pPr>
              <a:buNone/>
            </a:pPr>
            <a:endParaRPr lang="en-US" sz="28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Correct Answer: B.       Go to the nearest exit as fast as you can.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639336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If there is a fire and you are behind a closed door, what do you do next?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895600"/>
            <a:ext cx="6777317" cy="293702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A. Open the door </a:t>
            </a:r>
            <a:endParaRPr lang="en-US" dirty="0" smtClean="0"/>
          </a:p>
          <a:p>
            <a:r>
              <a:rPr lang="en-US" dirty="0" smtClean="0"/>
              <a:t>B</a:t>
            </a:r>
            <a:r>
              <a:rPr lang="en-US" dirty="0" smtClean="0"/>
              <a:t>. </a:t>
            </a:r>
            <a:r>
              <a:rPr lang="en-US" dirty="0" smtClean="0"/>
              <a:t>Hide in a closet</a:t>
            </a:r>
            <a:endParaRPr lang="en-US" dirty="0" smtClean="0"/>
          </a:p>
          <a:p>
            <a:r>
              <a:rPr lang="en-US" dirty="0" smtClean="0"/>
              <a:t>C . Feel the door to see if it’s hot</a:t>
            </a:r>
          </a:p>
          <a:p>
            <a:pPr algn="ctr"/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Correct Answer : C.  Feel the door to see if it’s hot.</a:t>
            </a:r>
          </a:p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If the door is hot, what should you do?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A. Do not open it. Get out </a:t>
            </a:r>
            <a:r>
              <a:rPr lang="en-US" sz="2800" dirty="0" smtClean="0"/>
              <a:t>a different exit</a:t>
            </a:r>
            <a:endParaRPr lang="en-US" sz="2800" dirty="0" smtClean="0"/>
          </a:p>
          <a:p>
            <a:r>
              <a:rPr lang="en-US" sz="2800" dirty="0" smtClean="0"/>
              <a:t>B. Open the door </a:t>
            </a:r>
            <a:endParaRPr lang="en-US" sz="2800" dirty="0" smtClean="0"/>
          </a:p>
          <a:p>
            <a:r>
              <a:rPr lang="en-US" sz="2800" dirty="0" smtClean="0"/>
              <a:t>C</a:t>
            </a:r>
            <a:r>
              <a:rPr lang="en-US" sz="2800" dirty="0" smtClean="0"/>
              <a:t>. </a:t>
            </a:r>
            <a:r>
              <a:rPr lang="en-US" sz="2800" dirty="0" smtClean="0"/>
              <a:t>Stand next to the door</a:t>
            </a:r>
            <a:endParaRPr lang="en-US" sz="2800" dirty="0" smtClean="0"/>
          </a:p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Correct Answer: A.   Do not open it. Get out </a:t>
            </a:r>
            <a:r>
              <a:rPr lang="en-US" dirty="0" smtClean="0">
                <a:solidFill>
                  <a:srgbClr val="00B0F0"/>
                </a:solidFill>
              </a:rPr>
              <a:t>a different exit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If the door is cool, what should you do?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667000"/>
            <a:ext cx="8077200" cy="3352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A. </a:t>
            </a:r>
            <a:r>
              <a:rPr lang="en-US" sz="2800" dirty="0" smtClean="0"/>
              <a:t>Stay in the room</a:t>
            </a:r>
            <a:endParaRPr lang="en-US" sz="2800" dirty="0" smtClean="0"/>
          </a:p>
          <a:p>
            <a:r>
              <a:rPr lang="en-US" sz="2800" dirty="0" smtClean="0"/>
              <a:t>B. </a:t>
            </a:r>
            <a:r>
              <a:rPr lang="en-US" sz="2800" dirty="0" smtClean="0"/>
              <a:t>Grab your stuff and get out</a:t>
            </a:r>
            <a:endParaRPr lang="en-US" sz="2800" dirty="0" smtClean="0"/>
          </a:p>
          <a:p>
            <a:r>
              <a:rPr lang="en-US" sz="2800" dirty="0"/>
              <a:t>C</a:t>
            </a:r>
            <a:r>
              <a:rPr lang="en-US" sz="2800" dirty="0" smtClean="0"/>
              <a:t>. </a:t>
            </a:r>
            <a:r>
              <a:rPr lang="en-US" sz="2800" dirty="0"/>
              <a:t>O</a:t>
            </a:r>
            <a:r>
              <a:rPr lang="en-US" sz="2800" dirty="0" smtClean="0"/>
              <a:t>pen it and exit the house</a:t>
            </a:r>
            <a:endParaRPr lang="en-US" sz="2800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Correct Answer :C</a:t>
            </a:r>
            <a:r>
              <a:rPr lang="en-US" dirty="0" smtClean="0">
                <a:solidFill>
                  <a:srgbClr val="00B0F0"/>
                </a:solidFill>
              </a:rPr>
              <a:t>. Open it and exit the house</a:t>
            </a:r>
            <a:endParaRPr lang="en-US" dirty="0" smtClean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When you get outside, </a:t>
            </a:r>
            <a:r>
              <a:rPr lang="en-US" sz="3600" dirty="0" smtClean="0"/>
              <a:t>what should you do?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Go back for </a:t>
            </a:r>
            <a:r>
              <a:rPr lang="en-US" dirty="0" smtClean="0"/>
              <a:t>your stuff</a:t>
            </a:r>
            <a:endParaRPr lang="en-US" dirty="0" smtClean="0"/>
          </a:p>
          <a:p>
            <a:r>
              <a:rPr lang="en-US" dirty="0" smtClean="0"/>
              <a:t>B. Meet at </a:t>
            </a:r>
            <a:r>
              <a:rPr lang="en-US" dirty="0" smtClean="0"/>
              <a:t>your meeting </a:t>
            </a:r>
            <a:r>
              <a:rPr lang="en-US" dirty="0" smtClean="0"/>
              <a:t>place </a:t>
            </a:r>
            <a:endParaRPr lang="en-US" dirty="0" smtClean="0"/>
          </a:p>
          <a:p>
            <a:r>
              <a:rPr lang="en-US" dirty="0" smtClean="0"/>
              <a:t>C</a:t>
            </a:r>
            <a:r>
              <a:rPr lang="en-US" dirty="0" smtClean="0"/>
              <a:t>. Fight the fire with a garden hose</a:t>
            </a:r>
          </a:p>
          <a:p>
            <a:pPr algn="ctr"/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Correct Answer:  B.  Meet at </a:t>
            </a:r>
            <a:r>
              <a:rPr lang="en-US" dirty="0" smtClean="0">
                <a:solidFill>
                  <a:srgbClr val="00B0F0"/>
                </a:solidFill>
              </a:rPr>
              <a:t>your meeting place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How often should you test your smoke detector?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Once a week</a:t>
            </a:r>
          </a:p>
          <a:p>
            <a:r>
              <a:rPr lang="en-US" dirty="0" smtClean="0"/>
              <a:t>B. Once a month</a:t>
            </a:r>
          </a:p>
          <a:p>
            <a:r>
              <a:rPr lang="en-US" dirty="0" smtClean="0"/>
              <a:t>C. Once a year</a:t>
            </a:r>
          </a:p>
          <a:p>
            <a:r>
              <a:rPr lang="en-US" dirty="0" smtClean="0"/>
              <a:t>D. </a:t>
            </a:r>
            <a:r>
              <a:rPr lang="en-US" dirty="0" smtClean="0"/>
              <a:t>Never</a:t>
            </a:r>
            <a:endParaRPr lang="en-US" dirty="0" smtClean="0"/>
          </a:p>
          <a:p>
            <a:pPr algn="ctr"/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Correct Answer: B.  Once a month.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often should you practice a fire drill?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Once a year</a:t>
            </a:r>
          </a:p>
          <a:p>
            <a:r>
              <a:rPr lang="en-US" dirty="0" smtClean="0"/>
              <a:t>B. During Fire Prevention week</a:t>
            </a:r>
          </a:p>
          <a:p>
            <a:r>
              <a:rPr lang="en-US" dirty="0" smtClean="0"/>
              <a:t>C. Twice a year or more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Correct Answer: C.  Twice a year or more</a:t>
            </a:r>
          </a:p>
          <a:p>
            <a:endParaRPr lang="en-US" dirty="0" smtClean="0">
              <a:solidFill>
                <a:srgbClr val="00B0F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C3831ACA17D8814887A164412888521E" ma:contentTypeVersion="7" ma:contentTypeDescription="Create a new document." ma:contentTypeScope="" ma:versionID="ed1fea5d08807278759d338940aa9e8f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174e4b03d57b3d621fa064bbab783e99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>en-us</Markets>
    <AppVer xmlns="145c5697-5eb5-440b-b2f1-a8273fb59250" xsi:nil="true"/>
    <AuthoringAssetId xmlns="145c5697-5eb5-440b-b2f1-a8273fb59250">TP001069022</AuthoringAssetId>
    <AssetId xmlns="145c5697-5eb5-440b-b2f1-a8273fb59250">TS001069022</AssetId>
  </documentManagement>
</p:properties>
</file>

<file path=customXml/itemProps1.xml><?xml version="1.0" encoding="utf-8"?>
<ds:datastoreItem xmlns:ds="http://schemas.openxmlformats.org/officeDocument/2006/customXml" ds:itemID="{DA6B4DED-A287-4C22-8E24-045F571872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51696A60-24FE-4BF5-BC38-559993F5B2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0CB661-FC29-4A91-9937-85C298AC309B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1609E719-0178-48B1-A8A9-9DA72E10A0B6}">
  <ds:schemaRefs>
    <ds:schemaRef ds:uri="http://schemas.microsoft.com/office/2006/documentManagement/types"/>
    <ds:schemaRef ds:uri="http://schemas.openxmlformats.org/package/2006/metadata/core-properties"/>
    <ds:schemaRef ds:uri="145c5697-5eb5-440b-b2f1-a8273fb59250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96</TotalTime>
  <Words>407</Words>
  <Application>Microsoft Office PowerPoint</Application>
  <PresentationFormat>On-screen Show (4:3)</PresentationFormat>
  <Paragraphs>68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Austin</vt:lpstr>
      <vt:lpstr>FIRE SAFETY</vt:lpstr>
      <vt:lpstr>     When your smoke detector goes off, how much time do you have to get out of the house?</vt:lpstr>
      <vt:lpstr>After your smoke detector goes off, what do you do?</vt:lpstr>
      <vt:lpstr>If there is a fire and you are behind a closed door, what do you do next? </vt:lpstr>
      <vt:lpstr>If the door is hot, what should you do?</vt:lpstr>
      <vt:lpstr>If the door is cool, what should you do?</vt:lpstr>
      <vt:lpstr>When you get outside, what should you do?</vt:lpstr>
      <vt:lpstr>How often should you test your smoke detector?</vt:lpstr>
      <vt:lpstr>How often should you practice a fire drill?</vt:lpstr>
      <vt:lpstr>Fire Safety Tips</vt:lpstr>
      <vt:lpstr>Now let’s practice!!!!</vt:lpstr>
    </vt:vector>
  </TitlesOfParts>
  <Company>KenCrest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 SAFETY</dc:title>
  <dc:creator>cbarton</dc:creator>
  <cp:lastModifiedBy>amber.thomas</cp:lastModifiedBy>
  <cp:revision>30</cp:revision>
  <cp:lastPrinted>2015-05-22T16:52:02Z</cp:lastPrinted>
  <dcterms:created xsi:type="dcterms:W3CDTF">2014-09-19T13:32:43Z</dcterms:created>
  <dcterms:modified xsi:type="dcterms:W3CDTF">2015-05-22T16:52:03Z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Markets">
    <vt:lpwstr>en-us</vt:lpwstr>
  </property>
  <property fmtid="{D5CDD505-2E9C-101B-9397-08002B2CF9AE}" pid="4" name="AssetType">
    <vt:lpwstr>TP</vt:lpwstr>
  </property>
  <property fmtid="{D5CDD505-2E9C-101B-9397-08002B2CF9AE}" pid="5" name="TPInstallLocation">
    <vt:lpwstr>{Document Themes}</vt:lpwstr>
  </property>
  <property fmtid="{D5CDD505-2E9C-101B-9397-08002B2CF9AE}" pid="6" name="PrimaryImageGen">
    <vt:lpwstr>1</vt:lpwstr>
  </property>
  <property fmtid="{D5CDD505-2E9C-101B-9397-08002B2CF9AE}" pid="7" name="display_urn:schemas-microsoft-com:office:office#APAuthor">
    <vt:lpwstr>REDMOND\cynvey</vt:lpwstr>
  </property>
  <property fmtid="{D5CDD505-2E9C-101B-9397-08002B2CF9AE}" pid="8" name="APAuthor">
    <vt:lpwstr>191</vt:lpwstr>
  </property>
  <property fmtid="{D5CDD505-2E9C-101B-9397-08002B2CF9AE}" pid="9" name="Milestone">
    <vt:lpwstr>Continuous</vt:lpwstr>
  </property>
  <property fmtid="{D5CDD505-2E9C-101B-9397-08002B2CF9AE}" pid="10" name="TPAppVersion">
    <vt:lpwstr>11</vt:lpwstr>
  </property>
  <property fmtid="{D5CDD505-2E9C-101B-9397-08002B2CF9AE}" pid="11" name="TPCommandLine">
    <vt:lpwstr>{PP} {FilePath}</vt:lpwstr>
  </property>
  <property fmtid="{D5CDD505-2E9C-101B-9397-08002B2CF9AE}" pid="12" name="AssetId">
    <vt:lpwstr>TS001069022</vt:lpwstr>
  </property>
  <property fmtid="{D5CDD505-2E9C-101B-9397-08002B2CF9AE}" pid="13" name="IsSearchable">
    <vt:lpwstr>0</vt:lpwstr>
  </property>
  <property fmtid="{D5CDD505-2E9C-101B-9397-08002B2CF9AE}" pid="14" name="NumericId">
    <vt:lpwstr>-1.00000000000000</vt:lpwstr>
  </property>
  <property fmtid="{D5CDD505-2E9C-101B-9397-08002B2CF9AE}" pid="15" name="PublishTargets">
    <vt:lpwstr>OfficeOnline</vt:lpwstr>
  </property>
  <property fmtid="{D5CDD505-2E9C-101B-9397-08002B2CF9AE}" pid="16" name="TPLaunchHelpLinkType">
    <vt:lpwstr>Template</vt:lpwstr>
  </property>
  <property fmtid="{D5CDD505-2E9C-101B-9397-08002B2CF9AE}" pid="17" name="TPFriendlyName">
    <vt:lpwstr>Fireball design template</vt:lpwstr>
  </property>
  <property fmtid="{D5CDD505-2E9C-101B-9397-08002B2CF9AE}" pid="18" name="display_urn:schemas-microsoft-com:office:office#APEditor">
    <vt:lpwstr>REDMOND\v-luannv</vt:lpwstr>
  </property>
  <property fmtid="{D5CDD505-2E9C-101B-9397-08002B2CF9AE}" pid="19" name="APEditor">
    <vt:lpwstr>92</vt:lpwstr>
  </property>
  <property fmtid="{D5CDD505-2E9C-101B-9397-08002B2CF9AE}" pid="20" name="Provider">
    <vt:lpwstr>EY006220130</vt:lpwstr>
  </property>
  <property fmtid="{D5CDD505-2E9C-101B-9397-08002B2CF9AE}" pid="21" name="SourceTitle">
    <vt:lpwstr>Fireball design template</vt:lpwstr>
  </property>
  <property fmtid="{D5CDD505-2E9C-101B-9397-08002B2CF9AE}" pid="22" name="TPApplication">
    <vt:lpwstr>PowerPoint</vt:lpwstr>
  </property>
  <property fmtid="{D5CDD505-2E9C-101B-9397-08002B2CF9AE}" pid="23" name="TPLaunchHelpLink">
    <vt:lpwstr/>
  </property>
  <property fmtid="{D5CDD505-2E9C-101B-9397-08002B2CF9AE}" pid="24" name="OpenTemplate">
    <vt:lpwstr>1</vt:lpwstr>
  </property>
  <property fmtid="{D5CDD505-2E9C-101B-9397-08002B2CF9AE}" pid="25" name="UACurrentWords">
    <vt:lpwstr>0</vt:lpwstr>
  </property>
  <property fmtid="{D5CDD505-2E9C-101B-9397-08002B2CF9AE}" pid="26" name="UALocRecommendation">
    <vt:lpwstr>Localize</vt:lpwstr>
  </property>
  <property fmtid="{D5CDD505-2E9C-101B-9397-08002B2CF9AE}" pid="27" name="Applications">
    <vt:lpwstr>182;#Office XP;#184;#Office 2000;#79;#Template 12;#64;#PowerPoint 2003;#67;#PowerPoint - Design Templt 12;#66;#PowerPoint - Design Templt 2003;#65;#Microsoft Office PowerPoint 2007</vt:lpwstr>
  </property>
  <property fmtid="{D5CDD505-2E9C-101B-9397-08002B2CF9AE}" pid="28" name="TemplateStatus">
    <vt:lpwstr>Complete</vt:lpwstr>
  </property>
  <property fmtid="{D5CDD505-2E9C-101B-9397-08002B2CF9AE}" pid="29" name="ContentTypeId">
    <vt:lpwstr>0x0101006025706CF4CD034688BEBAE97A2E701D020200C3831ACA17D8814887A164412888521E</vt:lpwstr>
  </property>
  <property fmtid="{D5CDD505-2E9C-101B-9397-08002B2CF9AE}" pid="30" name="IsDeleted">
    <vt:lpwstr>0</vt:lpwstr>
  </property>
  <property fmtid="{D5CDD505-2E9C-101B-9397-08002B2CF9AE}" pid="31" name="ShowIn">
    <vt:lpwstr>Show everywhere</vt:lpwstr>
  </property>
  <property fmtid="{D5CDD505-2E9C-101B-9397-08002B2CF9AE}" pid="32" name="UANotes">
    <vt:lpwstr>LEGACY PPTDT. 421488L. June 2003 retrofit</vt:lpwstr>
  </property>
  <property fmtid="{D5CDD505-2E9C-101B-9397-08002B2CF9AE}" pid="33" name="PublishStatusLookup">
    <vt:lpwstr>255511</vt:lpwstr>
  </property>
  <property fmtid="{D5CDD505-2E9C-101B-9397-08002B2CF9AE}" pid="34" name="TPComponent">
    <vt:lpwstr>PPTFiles</vt:lpwstr>
  </property>
  <property fmtid="{D5CDD505-2E9C-101B-9397-08002B2CF9AE}" pid="35" name="TPNamespace">
    <vt:lpwstr>POWERPNT</vt:lpwstr>
  </property>
  <property fmtid="{D5CDD505-2E9C-101B-9397-08002B2CF9AE}" pid="36" name="TPClientViewer">
    <vt:lpwstr>Microsoft Office PowerPoint</vt:lpwstr>
  </property>
  <property fmtid="{D5CDD505-2E9C-101B-9397-08002B2CF9AE}" pid="37" name="APTrustLevel">
    <vt:lpwstr>1.00000000000000</vt:lpwstr>
  </property>
  <property fmtid="{D5CDD505-2E9C-101B-9397-08002B2CF9AE}" pid="38" name="TrustLevel">
    <vt:lpwstr>Microsoft Managed Content</vt:lpwstr>
  </property>
  <property fmtid="{D5CDD505-2E9C-101B-9397-08002B2CF9AE}" pid="39" name="Content Type">
    <vt:lpwstr>OOFile</vt:lpwstr>
  </property>
  <property fmtid="{D5CDD505-2E9C-101B-9397-08002B2CF9AE}" pid="40" name="AuthoringAssetId">
    <vt:lpwstr>TP001069022</vt:lpwstr>
  </property>
  <property fmtid="{D5CDD505-2E9C-101B-9397-08002B2CF9AE}" pid="41" name="NumericAssetId">
    <vt:lpwstr/>
  </property>
  <property fmtid="{D5CDD505-2E9C-101B-9397-08002B2CF9AE}" pid="42" name="AppVer">
    <vt:lpwstr/>
  </property>
</Properties>
</file>