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41" r:id="rId1"/>
  </p:sldMasterIdLst>
  <p:notesMasterIdLst>
    <p:notesMasterId r:id="rId26"/>
  </p:notesMasterIdLst>
  <p:handoutMasterIdLst>
    <p:handoutMasterId r:id="rId27"/>
  </p:handoutMasterIdLst>
  <p:sldIdLst>
    <p:sldId id="256" r:id="rId2"/>
    <p:sldId id="362" r:id="rId3"/>
    <p:sldId id="364" r:id="rId4"/>
    <p:sldId id="458" r:id="rId5"/>
    <p:sldId id="365" r:id="rId6"/>
    <p:sldId id="459" r:id="rId7"/>
    <p:sldId id="442" r:id="rId8"/>
    <p:sldId id="443" r:id="rId9"/>
    <p:sldId id="444" r:id="rId10"/>
    <p:sldId id="448" r:id="rId11"/>
    <p:sldId id="449" r:id="rId12"/>
    <p:sldId id="450" r:id="rId13"/>
    <p:sldId id="451" r:id="rId14"/>
    <p:sldId id="452" r:id="rId15"/>
    <p:sldId id="453" r:id="rId16"/>
    <p:sldId id="445" r:id="rId17"/>
    <p:sldId id="446" r:id="rId18"/>
    <p:sldId id="447" r:id="rId19"/>
    <p:sldId id="457" r:id="rId20"/>
    <p:sldId id="454" r:id="rId21"/>
    <p:sldId id="455" r:id="rId22"/>
    <p:sldId id="456" r:id="rId23"/>
    <p:sldId id="371" r:id="rId24"/>
    <p:sldId id="370" r:id="rId2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B9AD6"/>
    <a:srgbClr val="000000"/>
    <a:srgbClr val="92CBEA"/>
    <a:srgbClr val="FFFFFF"/>
    <a:srgbClr val="E4334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298CEE-C78F-4F7D-852A-9EF307554FD7}" v="3" dt="2019-04-03T01:18:13.9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3705" autoAdjust="0"/>
  </p:normalViewPr>
  <p:slideViewPr>
    <p:cSldViewPr snapToGrid="0">
      <p:cViewPr varScale="1">
        <p:scale>
          <a:sx n="58" d="100"/>
          <a:sy n="58" d="100"/>
        </p:scale>
        <p:origin x="552"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1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Parker" userId="c5bb037a-51ff-4cd6-9bf2-9913037e37c0" providerId="ADAL" clId="{98298CEE-C78F-4F7D-852A-9EF307554FD7}"/>
    <pc:docChg chg="custSel addSld delSld modSld modMainMaster">
      <pc:chgData name="Tom Parker" userId="c5bb037a-51ff-4cd6-9bf2-9913037e37c0" providerId="ADAL" clId="{98298CEE-C78F-4F7D-852A-9EF307554FD7}" dt="2019-04-03T01:18:13.963" v="15"/>
      <pc:docMkLst>
        <pc:docMk/>
      </pc:docMkLst>
      <pc:sldChg chg="add del">
        <pc:chgData name="Tom Parker" userId="c5bb037a-51ff-4cd6-9bf2-9913037e37c0" providerId="ADAL" clId="{98298CEE-C78F-4F7D-852A-9EF307554FD7}" dt="2019-04-03T01:17:08.362" v="11"/>
        <pc:sldMkLst>
          <pc:docMk/>
          <pc:sldMk cId="0" sldId="256"/>
        </pc:sldMkLst>
      </pc:sldChg>
      <pc:sldChg chg="del">
        <pc:chgData name="Tom Parker" userId="c5bb037a-51ff-4cd6-9bf2-9913037e37c0" providerId="ADAL" clId="{98298CEE-C78F-4F7D-852A-9EF307554FD7}" dt="2019-04-03T01:17:04.439" v="3" actId="2696"/>
        <pc:sldMkLst>
          <pc:docMk/>
          <pc:sldMk cId="0" sldId="361"/>
        </pc:sldMkLst>
      </pc:sldChg>
      <pc:sldChg chg="add del">
        <pc:chgData name="Tom Parker" userId="c5bb037a-51ff-4cd6-9bf2-9913037e37c0" providerId="ADAL" clId="{98298CEE-C78F-4F7D-852A-9EF307554FD7}" dt="2019-04-03T01:17:08.362" v="11"/>
        <pc:sldMkLst>
          <pc:docMk/>
          <pc:sldMk cId="0" sldId="362"/>
        </pc:sldMkLst>
      </pc:sldChg>
      <pc:sldChg chg="add del">
        <pc:chgData name="Tom Parker" userId="c5bb037a-51ff-4cd6-9bf2-9913037e37c0" providerId="ADAL" clId="{98298CEE-C78F-4F7D-852A-9EF307554FD7}" dt="2019-04-03T01:17:08.362" v="11"/>
        <pc:sldMkLst>
          <pc:docMk/>
          <pc:sldMk cId="0" sldId="364"/>
        </pc:sldMkLst>
      </pc:sldChg>
      <pc:sldChg chg="add del">
        <pc:chgData name="Tom Parker" userId="c5bb037a-51ff-4cd6-9bf2-9913037e37c0" providerId="ADAL" clId="{98298CEE-C78F-4F7D-852A-9EF307554FD7}" dt="2019-04-03T01:17:08.362" v="11"/>
        <pc:sldMkLst>
          <pc:docMk/>
          <pc:sldMk cId="0" sldId="365"/>
        </pc:sldMkLst>
      </pc:sldChg>
      <pc:sldChg chg="del">
        <pc:chgData name="Tom Parker" userId="c5bb037a-51ff-4cd6-9bf2-9913037e37c0" providerId="ADAL" clId="{98298CEE-C78F-4F7D-852A-9EF307554FD7}" dt="2019-04-03T01:17:04.448" v="6" actId="2696"/>
        <pc:sldMkLst>
          <pc:docMk/>
          <pc:sldMk cId="0" sldId="367"/>
        </pc:sldMkLst>
      </pc:sldChg>
      <pc:sldChg chg="del">
        <pc:chgData name="Tom Parker" userId="c5bb037a-51ff-4cd6-9bf2-9913037e37c0" providerId="ADAL" clId="{98298CEE-C78F-4F7D-852A-9EF307554FD7}" dt="2019-04-03T01:17:04.455" v="7" actId="2696"/>
        <pc:sldMkLst>
          <pc:docMk/>
          <pc:sldMk cId="0" sldId="368"/>
        </pc:sldMkLst>
      </pc:sldChg>
      <pc:sldChg chg="add del">
        <pc:chgData name="Tom Parker" userId="c5bb037a-51ff-4cd6-9bf2-9913037e37c0" providerId="ADAL" clId="{98298CEE-C78F-4F7D-852A-9EF307554FD7}" dt="2019-04-03T01:17:08.362" v="11"/>
        <pc:sldMkLst>
          <pc:docMk/>
          <pc:sldMk cId="3577865168" sldId="442"/>
        </pc:sldMkLst>
      </pc:sldChg>
      <pc:sldChg chg="add del">
        <pc:chgData name="Tom Parker" userId="c5bb037a-51ff-4cd6-9bf2-9913037e37c0" providerId="ADAL" clId="{98298CEE-C78F-4F7D-852A-9EF307554FD7}" dt="2019-04-03T01:17:08.362" v="11"/>
        <pc:sldMkLst>
          <pc:docMk/>
          <pc:sldMk cId="1970224382" sldId="443"/>
        </pc:sldMkLst>
      </pc:sldChg>
      <pc:sldChg chg="add del">
        <pc:chgData name="Tom Parker" userId="c5bb037a-51ff-4cd6-9bf2-9913037e37c0" providerId="ADAL" clId="{98298CEE-C78F-4F7D-852A-9EF307554FD7}" dt="2019-04-03T01:17:08.362" v="11"/>
        <pc:sldMkLst>
          <pc:docMk/>
          <pc:sldMk cId="710048046" sldId="444"/>
        </pc:sldMkLst>
      </pc:sldChg>
      <pc:sldChg chg="add">
        <pc:chgData name="Tom Parker" userId="c5bb037a-51ff-4cd6-9bf2-9913037e37c0" providerId="ADAL" clId="{98298CEE-C78F-4F7D-852A-9EF307554FD7}" dt="2019-04-03T01:17:08.362" v="11"/>
        <pc:sldMkLst>
          <pc:docMk/>
          <pc:sldMk cId="4012499790" sldId="458"/>
        </pc:sldMkLst>
      </pc:sldChg>
      <pc:sldChg chg="add">
        <pc:chgData name="Tom Parker" userId="c5bb037a-51ff-4cd6-9bf2-9913037e37c0" providerId="ADAL" clId="{98298CEE-C78F-4F7D-852A-9EF307554FD7}" dt="2019-04-03T01:17:08.362" v="11"/>
        <pc:sldMkLst>
          <pc:docMk/>
          <pc:sldMk cId="2051862077" sldId="459"/>
        </pc:sldMkLst>
      </pc:sldChg>
      <pc:sldMasterChg chg="delSldLayout modSldLayout">
        <pc:chgData name="Tom Parker" userId="c5bb037a-51ff-4cd6-9bf2-9913037e37c0" providerId="ADAL" clId="{98298CEE-C78F-4F7D-852A-9EF307554FD7}" dt="2019-04-03T01:18:13.963" v="15"/>
        <pc:sldMasterMkLst>
          <pc:docMk/>
          <pc:sldMasterMk cId="0" sldId="2147483841"/>
        </pc:sldMasterMkLst>
        <pc:sldLayoutChg chg="delSp modSp">
          <pc:chgData name="Tom Parker" userId="c5bb037a-51ff-4cd6-9bf2-9913037e37c0" providerId="ADAL" clId="{98298CEE-C78F-4F7D-852A-9EF307554FD7}" dt="2019-04-03T01:17:52.035" v="13" actId="478"/>
          <pc:sldLayoutMkLst>
            <pc:docMk/>
            <pc:sldMasterMk cId="0" sldId="2147483841"/>
            <pc:sldLayoutMk cId="458683376" sldId="2147483842"/>
          </pc:sldLayoutMkLst>
          <pc:picChg chg="del mod">
            <ac:chgData name="Tom Parker" userId="c5bb037a-51ff-4cd6-9bf2-9913037e37c0" providerId="ADAL" clId="{98298CEE-C78F-4F7D-852A-9EF307554FD7}" dt="2019-04-03T01:17:52.035" v="13" actId="478"/>
            <ac:picMkLst>
              <pc:docMk/>
              <pc:sldMasterMk cId="0" sldId="2147483841"/>
              <pc:sldLayoutMk cId="458683376" sldId="2147483842"/>
              <ac:picMk id="5" creationId="{00000000-0000-0000-0000-000000000000}"/>
            </ac:picMkLst>
          </pc:picChg>
        </pc:sldLayoutChg>
        <pc:sldLayoutChg chg="addSp delSp modSp">
          <pc:chgData name="Tom Parker" userId="c5bb037a-51ff-4cd6-9bf2-9913037e37c0" providerId="ADAL" clId="{98298CEE-C78F-4F7D-852A-9EF307554FD7}" dt="2019-04-03T01:18:13.963" v="15"/>
          <pc:sldLayoutMkLst>
            <pc:docMk/>
            <pc:sldMasterMk cId="0" sldId="2147483841"/>
            <pc:sldLayoutMk cId="1120250345" sldId="2147483843"/>
          </pc:sldLayoutMkLst>
          <pc:spChg chg="del">
            <ac:chgData name="Tom Parker" userId="c5bb037a-51ff-4cd6-9bf2-9913037e37c0" providerId="ADAL" clId="{98298CEE-C78F-4F7D-852A-9EF307554FD7}" dt="2019-04-03T01:18:11.766" v="14"/>
            <ac:spMkLst>
              <pc:docMk/>
              <pc:sldMasterMk cId="0" sldId="2147483841"/>
              <pc:sldLayoutMk cId="1120250345" sldId="2147483843"/>
              <ac:spMk id="2" creationId="{00000000-0000-0000-0000-000000000000}"/>
            </ac:spMkLst>
          </pc:spChg>
          <pc:spChg chg="add mod">
            <ac:chgData name="Tom Parker" userId="c5bb037a-51ff-4cd6-9bf2-9913037e37c0" providerId="ADAL" clId="{98298CEE-C78F-4F7D-852A-9EF307554FD7}" dt="2019-04-03T01:18:13.963" v="15"/>
            <ac:spMkLst>
              <pc:docMk/>
              <pc:sldMasterMk cId="0" sldId="2147483841"/>
              <pc:sldLayoutMk cId="1120250345" sldId="2147483843"/>
              <ac:spMk id="4" creationId="{970A1033-E0F9-4C9E-8C08-ADF29F87A81A}"/>
            </ac:spMkLst>
          </pc:spChg>
        </pc:sldLayoutChg>
        <pc:sldLayoutChg chg="del">
          <pc:chgData name="Tom Parker" userId="c5bb037a-51ff-4cd6-9bf2-9913037e37c0" providerId="ADAL" clId="{98298CEE-C78F-4F7D-852A-9EF307554FD7}" dt="2019-04-03T01:17:04.466" v="10" actId="2696"/>
          <pc:sldLayoutMkLst>
            <pc:docMk/>
            <pc:sldMasterMk cId="0" sldId="2147483841"/>
            <pc:sldLayoutMk cId="0" sldId="214748386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0" hangingPunct="0">
              <a:defRPr sz="120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0" hangingPunct="0">
              <a:defRPr sz="1200">
                <a:ea typeface="ＭＳ Ｐゴシック" charset="-128"/>
                <a:cs typeface="ＭＳ Ｐゴシック" charset="-128"/>
              </a:defRPr>
            </a:lvl1pPr>
          </a:lstStyle>
          <a:p>
            <a:pPr>
              <a:defRPr/>
            </a:pPr>
            <a:fld id="{3EAA5CF8-D538-1240-8B18-11FFDFFCD441}" type="datetimeFigureOut">
              <a:rPr lang="en-US"/>
              <a:pPr>
                <a:defRPr/>
              </a:pPr>
              <a:t>4/12/2019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0" hangingPunct="0">
              <a:defRPr sz="120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0" hangingPunct="0">
              <a:defRPr sz="1200">
                <a:ea typeface="ＭＳ Ｐゴシック" charset="-128"/>
                <a:cs typeface="ＭＳ Ｐゴシック" charset="-128"/>
              </a:defRPr>
            </a:lvl1pPr>
          </a:lstStyle>
          <a:p>
            <a:pPr>
              <a:defRPr/>
            </a:pPr>
            <a:fld id="{2E8494FC-242F-5141-9AC8-DDC469FA04CD}" type="slidenum">
              <a:rPr lang="en-US"/>
              <a:pPr>
                <a:defRPr/>
              </a:pPr>
              <a:t>‹#›</a:t>
            </a:fld>
            <a:endParaRPr lang="en-US"/>
          </a:p>
        </p:txBody>
      </p:sp>
    </p:spTree>
    <p:extLst>
      <p:ext uri="{BB962C8B-B14F-4D97-AF65-F5344CB8AC3E}">
        <p14:creationId xmlns:p14="http://schemas.microsoft.com/office/powerpoint/2010/main" val="23228138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ea typeface="ＭＳ Ｐゴシック" charset="-128"/>
                <a:cs typeface="ＭＳ Ｐゴシック" charset="-128"/>
              </a:defRPr>
            </a:lvl1pPr>
          </a:lstStyle>
          <a:p>
            <a:pPr>
              <a:defRPr/>
            </a:pPr>
            <a:endParaRPr lang="en-US"/>
          </a:p>
        </p:txBody>
      </p:sp>
      <p:sp>
        <p:nvSpPr>
          <p:cNvPr id="4099"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ea typeface="ＭＳ Ｐゴシック" charset="-128"/>
                <a:cs typeface="ＭＳ Ｐゴシック" charset="-128"/>
              </a:defRPr>
            </a:lvl1pPr>
          </a:lstStyle>
          <a:p>
            <a:pPr>
              <a:defRPr/>
            </a:pPr>
            <a:endParaRPr lang="en-US"/>
          </a:p>
        </p:txBody>
      </p:sp>
      <p:sp>
        <p:nvSpPr>
          <p:cNvPr id="19460"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ea typeface="ＭＳ Ｐゴシック" charset="-128"/>
                <a:cs typeface="ＭＳ Ｐゴシック" charset="-128"/>
              </a:defRPr>
            </a:lvl1pPr>
          </a:lstStyle>
          <a:p>
            <a:pPr>
              <a:defRPr/>
            </a:pPr>
            <a:endParaRPr lang="en-US"/>
          </a:p>
        </p:txBody>
      </p:sp>
      <p:sp>
        <p:nvSpPr>
          <p:cNvPr id="4103"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ea typeface="ＭＳ Ｐゴシック" charset="-128"/>
                <a:cs typeface="ＭＳ Ｐゴシック" charset="-128"/>
              </a:defRPr>
            </a:lvl1pPr>
          </a:lstStyle>
          <a:p>
            <a:pPr>
              <a:defRPr/>
            </a:pPr>
            <a:fld id="{75C0F501-C44F-A84C-9D6C-B9909DB98584}" type="slidenum">
              <a:rPr lang="en-US"/>
              <a:pPr>
                <a:defRPr/>
              </a:pPr>
              <a:t>‹#›</a:t>
            </a:fld>
            <a:endParaRPr lang="en-US"/>
          </a:p>
        </p:txBody>
      </p:sp>
    </p:spTree>
    <p:extLst>
      <p:ext uri="{BB962C8B-B14F-4D97-AF65-F5344CB8AC3E}">
        <p14:creationId xmlns:p14="http://schemas.microsoft.com/office/powerpoint/2010/main" val="84990577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5C0F501-C44F-A84C-9D6C-B9909DB98584}" type="slidenum">
              <a:rPr lang="en-US" smtClean="0"/>
              <a:pPr>
                <a:defRPr/>
              </a:pPr>
              <a:t>1</a:t>
            </a:fld>
            <a:endParaRPr lang="en-US"/>
          </a:p>
        </p:txBody>
      </p:sp>
    </p:spTree>
    <p:extLst>
      <p:ext uri="{BB962C8B-B14F-4D97-AF65-F5344CB8AC3E}">
        <p14:creationId xmlns:p14="http://schemas.microsoft.com/office/powerpoint/2010/main" val="3423755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are now moving onto the fourth (of five) learning objectives – installation guidelines for 1-part polyurethane.</a:t>
            </a:r>
          </a:p>
          <a:p>
            <a:endParaRPr lang="en-US" dirty="0"/>
          </a:p>
          <a:p>
            <a:r>
              <a:rPr lang="en-US" dirty="0"/>
              <a:t>When handling and installing any material, always check with the manufacturer and the local building officials  for any special precautions. Generally, in accordance with safe construction practices, the applicator must wear safety glasses + chemical-resistant gloves when installing polyurethane foam adhesives. As common sense would dictate make sure that there is adequate ventilation.  One of the positive aspects of using a 1 Part polyurethane adhesive is that potentially harmful chemicals such as MDI which is present in all polyurethanes are not atomized. In certain instances 2 Part adhesives require full respiration because of this atomization of MDI.</a:t>
            </a:r>
          </a:p>
          <a:p>
            <a:endParaRPr lang="en-US" dirty="0"/>
          </a:p>
          <a:p>
            <a:r>
              <a:rPr lang="en-US" dirty="0"/>
              <a:t>Always contact the adhesive manufacturer and follow their recommended operating and installation instructions.</a:t>
            </a:r>
          </a:p>
        </p:txBody>
      </p:sp>
      <p:sp>
        <p:nvSpPr>
          <p:cNvPr id="4" name="Slide Number Placeholder 3"/>
          <p:cNvSpPr>
            <a:spLocks noGrp="1"/>
          </p:cNvSpPr>
          <p:nvPr>
            <p:ph type="sldNum" sz="quarter" idx="10"/>
          </p:nvPr>
        </p:nvSpPr>
        <p:spPr/>
        <p:txBody>
          <a:bodyPr/>
          <a:lstStyle/>
          <a:p>
            <a:pPr>
              <a:defRPr/>
            </a:pPr>
            <a:fld id="{75C0F501-C44F-A84C-9D6C-B9909DB98584}" type="slidenum">
              <a:rPr lang="en-US" smtClean="0"/>
              <a:pPr>
                <a:defRPr/>
              </a:pPr>
              <a:t>2</a:t>
            </a:fld>
            <a:endParaRPr lang="en-US"/>
          </a:p>
        </p:txBody>
      </p:sp>
    </p:spTree>
    <p:extLst>
      <p:ext uri="{BB962C8B-B14F-4D97-AF65-F5344CB8AC3E}">
        <p14:creationId xmlns:p14="http://schemas.microsoft.com/office/powerpoint/2010/main" val="4083731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required amount of the adhesive ‘patty’ can be determined by either the size of the patty or the weight of the patty. In this case, let’s focus on the patty size. </a:t>
            </a:r>
          </a:p>
          <a:p>
            <a:endParaRPr lang="en-US" dirty="0"/>
          </a:p>
          <a:p>
            <a:r>
              <a:rPr lang="en-US" dirty="0"/>
              <a:t>For low or medium profile tiles, the recommended patty size for low wind areas is 1 ½”wide  x by 1” high x 4” long. When the tile is placed into the patty, the contact area should compress the patty to 2” x 5”. It is recommended that the installer check at least one tile per square to confirm the contact area. </a:t>
            </a:r>
          </a:p>
          <a:p>
            <a:endParaRPr lang="en-US" dirty="0"/>
          </a:p>
          <a:p>
            <a:r>
              <a:rPr lang="en-US" dirty="0"/>
              <a:t>For higher wind areas – winds over 110 mph, the patty length is increased from 4” to 8” to increase the contact area. </a:t>
            </a:r>
          </a:p>
        </p:txBody>
      </p:sp>
      <p:sp>
        <p:nvSpPr>
          <p:cNvPr id="4" name="Slide Number Placeholder 3"/>
          <p:cNvSpPr>
            <a:spLocks noGrp="1"/>
          </p:cNvSpPr>
          <p:nvPr>
            <p:ph type="sldNum" sz="quarter" idx="10"/>
          </p:nvPr>
        </p:nvSpPr>
        <p:spPr/>
        <p:txBody>
          <a:bodyPr/>
          <a:lstStyle/>
          <a:p>
            <a:pPr>
              <a:defRPr/>
            </a:pPr>
            <a:fld id="{75C0F501-C44F-A84C-9D6C-B9909DB98584}" type="slidenum">
              <a:rPr lang="en-US" smtClean="0"/>
              <a:pPr>
                <a:defRPr/>
              </a:pPr>
              <a:t>5</a:t>
            </a:fld>
            <a:endParaRPr lang="en-US"/>
          </a:p>
        </p:txBody>
      </p:sp>
    </p:spTree>
    <p:extLst>
      <p:ext uri="{BB962C8B-B14F-4D97-AF65-F5344CB8AC3E}">
        <p14:creationId xmlns:p14="http://schemas.microsoft.com/office/powerpoint/2010/main" val="582037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you see in this figure, additional adhesives and fastening may be required at eaves and along the ridge. For example, across the ridge, use 1 x 1 x 10” patties to adhere the ridge tile. The field tiles are adhered directly to the cap sheet or batten strip. On the eaves, 1 ½ x 1 x 6” patties are dispensed onto the wood filler strip in either direction to maximize contact area. </a:t>
            </a:r>
          </a:p>
          <a:p>
            <a:endParaRPr lang="en-US" dirty="0"/>
          </a:p>
          <a:p>
            <a:r>
              <a:rPr lang="en-US" dirty="0"/>
              <a:t>Note that pad dimensions and placement should be modified to accommodate differences in tile configurations – just as long as the adhesive contact area is not reduced!</a:t>
            </a:r>
          </a:p>
        </p:txBody>
      </p:sp>
      <p:sp>
        <p:nvSpPr>
          <p:cNvPr id="4" name="Slide Number Placeholder 3"/>
          <p:cNvSpPr>
            <a:spLocks noGrp="1"/>
          </p:cNvSpPr>
          <p:nvPr>
            <p:ph type="sldNum" sz="quarter" idx="10"/>
          </p:nvPr>
        </p:nvSpPr>
        <p:spPr/>
        <p:txBody>
          <a:bodyPr/>
          <a:lstStyle/>
          <a:p>
            <a:pPr>
              <a:defRPr/>
            </a:pPr>
            <a:fld id="{75C0F501-C44F-A84C-9D6C-B9909DB98584}" type="slidenum">
              <a:rPr lang="en-US" smtClean="0"/>
              <a:pPr>
                <a:defRPr/>
              </a:pPr>
              <a:t>7</a:t>
            </a:fld>
            <a:endParaRPr lang="en-US"/>
          </a:p>
        </p:txBody>
      </p:sp>
    </p:spTree>
    <p:extLst>
      <p:ext uri="{BB962C8B-B14F-4D97-AF65-F5344CB8AC3E}">
        <p14:creationId xmlns:p14="http://schemas.microsoft.com/office/powerpoint/2010/main" val="3809861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5C0F501-C44F-A84C-9D6C-B9909DB98584}" type="slidenum">
              <a:rPr lang="en-US" smtClean="0"/>
              <a:pPr>
                <a:defRPr/>
              </a:pPr>
              <a:t>16</a:t>
            </a:fld>
            <a:endParaRPr lang="en-US"/>
          </a:p>
        </p:txBody>
      </p:sp>
    </p:spTree>
    <p:extLst>
      <p:ext uri="{BB962C8B-B14F-4D97-AF65-F5344CB8AC3E}">
        <p14:creationId xmlns:p14="http://schemas.microsoft.com/office/powerpoint/2010/main" val="1848756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1F4E92-42C1-4A84-8A0B-DFFEE179175A}" type="slidenum">
              <a:rPr lang="en-US"/>
              <a:pPr/>
              <a:t>24</a:t>
            </a:fld>
            <a:endParaRPr lang="en-US" dirty="0"/>
          </a:p>
        </p:txBody>
      </p:sp>
      <p:sp>
        <p:nvSpPr>
          <p:cNvPr id="876546" name="Rectangle 2"/>
          <p:cNvSpPr>
            <a:spLocks noGrp="1" noRot="1" noChangeAspect="1" noChangeArrowheads="1" noTextEdit="1"/>
          </p:cNvSpPr>
          <p:nvPr>
            <p:ph type="sldImg"/>
          </p:nvPr>
        </p:nvSpPr>
        <p:spPr>
          <a:xfrm>
            <a:off x="1143000" y="685800"/>
            <a:ext cx="4572000" cy="3429000"/>
          </a:xfrm>
          <a:ln/>
        </p:spPr>
      </p:sp>
      <p:sp>
        <p:nvSpPr>
          <p:cNvPr id="876547" name="Rectangle 3"/>
          <p:cNvSpPr>
            <a:spLocks noGrp="1" noChangeArrowheads="1"/>
          </p:cNvSpPr>
          <p:nvPr>
            <p:ph type="body" idx="1"/>
          </p:nvPr>
        </p:nvSpPr>
        <p:spPr>
          <a:xfrm>
            <a:off x="685800" y="4343400"/>
            <a:ext cx="5486400" cy="4114800"/>
          </a:xfrm>
          <a:noFill/>
          <a:ln/>
        </p:spPr>
        <p:txBody>
          <a:bodyPr/>
          <a:lstStyle/>
          <a:p>
            <a:pPr marL="224998" indent="-224998"/>
            <a:endParaRPr lang="en-US" dirty="0"/>
          </a:p>
          <a:p>
            <a:pPr marL="224998" indent="-224998"/>
            <a:endParaRPr lang="en-US" dirty="0"/>
          </a:p>
          <a:p>
            <a:pPr marL="224998" indent="-224998"/>
            <a:endParaRPr lang="en-US" dirty="0"/>
          </a:p>
        </p:txBody>
      </p:sp>
    </p:spTree>
    <p:extLst>
      <p:ext uri="{BB962C8B-B14F-4D97-AF65-F5344CB8AC3E}">
        <p14:creationId xmlns:p14="http://schemas.microsoft.com/office/powerpoint/2010/main" val="3832251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Cover page">
    <p:spTree>
      <p:nvGrpSpPr>
        <p:cNvPr id="1" name=""/>
        <p:cNvGrpSpPr/>
        <p:nvPr/>
      </p:nvGrpSpPr>
      <p:grpSpPr>
        <a:xfrm>
          <a:off x="0" y="0"/>
          <a:ext cx="0" cy="0"/>
          <a:chOff x="0" y="0"/>
          <a:chExt cx="0" cy="0"/>
        </a:xfrm>
      </p:grpSpPr>
      <p:sp>
        <p:nvSpPr>
          <p:cNvPr id="4" name="Rectangle 3"/>
          <p:cNvSpPr/>
          <p:nvPr/>
        </p:nvSpPr>
        <p:spPr>
          <a:xfrm>
            <a:off x="-1588" y="2198688"/>
            <a:ext cx="354013" cy="1603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sz="1800" dirty="0">
              <a:latin typeface="Arial" pitchFamily="34" charset="0"/>
            </a:endParaRPr>
          </a:p>
        </p:txBody>
      </p:sp>
      <p:sp>
        <p:nvSpPr>
          <p:cNvPr id="3074" name="Rectangle 2"/>
          <p:cNvSpPr>
            <a:spLocks noGrp="1" noChangeArrowheads="1"/>
          </p:cNvSpPr>
          <p:nvPr>
            <p:ph type="ctrTitle"/>
          </p:nvPr>
        </p:nvSpPr>
        <p:spPr>
          <a:xfrm>
            <a:off x="457199" y="4281190"/>
            <a:ext cx="8232775" cy="927418"/>
          </a:xfrm>
        </p:spPr>
        <p:txBody>
          <a:bodyPr/>
          <a:lstStyle>
            <a:lvl1pPr>
              <a:lnSpc>
                <a:spcPct val="80000"/>
              </a:lnSpc>
              <a:defRPr sz="540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457199" y="5237271"/>
            <a:ext cx="8232775" cy="956312"/>
          </a:xfrm>
        </p:spPr>
        <p:txBody>
          <a:bodyPr/>
          <a:lstStyle>
            <a:lvl1pPr>
              <a:lnSpc>
                <a:spcPct val="95000"/>
              </a:lnSpc>
              <a:spcBef>
                <a:spcPts val="0"/>
              </a:spcBef>
              <a:buNone/>
              <a:defRPr sz="2000"/>
            </a:lvl1pPr>
          </a:lstStyle>
          <a:p>
            <a:r>
              <a:rPr lang="en-US" dirty="0"/>
              <a:t>Click to edit Master subtitle style</a:t>
            </a:r>
          </a:p>
        </p:txBody>
      </p:sp>
      <p:pic>
        <p:nvPicPr>
          <p:cNvPr id="8" name="Picture 12" descr="DBS-PPTcover art.png"/>
          <p:cNvPicPr>
            <a:picLocks noChangeAspect="1"/>
          </p:cNvPicPr>
          <p:nvPr userDrawn="1"/>
        </p:nvPicPr>
        <p:blipFill>
          <a:blip r:embed="rId2"/>
          <a:stretch>
            <a:fillRect/>
          </a:stretch>
        </p:blipFill>
        <p:spPr bwMode="auto">
          <a:xfrm>
            <a:off x="474856" y="2125663"/>
            <a:ext cx="6829037" cy="187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8683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text page – Paragraphs &amp; Color Bar (blue)">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229600" cy="987425"/>
          </a:xfrm>
        </p:spPr>
        <p:txBody>
          <a:bodyPr/>
          <a:lstStyle/>
          <a:p>
            <a:r>
              <a:rPr lang="en-US" dirty="0"/>
              <a:t>Click to edit Master title style</a:t>
            </a:r>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Content Placeholder 2"/>
          <p:cNvSpPr>
            <a:spLocks noGrp="1"/>
          </p:cNvSpPr>
          <p:nvPr>
            <p:ph idx="1"/>
          </p:nvPr>
        </p:nvSpPr>
        <p:spPr>
          <a:xfrm>
            <a:off x="457200" y="1633538"/>
            <a:ext cx="8229600" cy="3017520"/>
          </a:xfrm>
        </p:spPr>
        <p:txBody>
          <a:bodyPr/>
          <a:lstStyle>
            <a:lvl1pPr marL="0" indent="0">
              <a:spcBef>
                <a:spcPts val="1500"/>
              </a:spcBef>
              <a:buNone/>
              <a:defRPr>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p:txBody>
      </p:sp>
      <p:sp>
        <p:nvSpPr>
          <p:cNvPr id="7" name="Rectangle 6"/>
          <p:cNvSpPr/>
          <p:nvPr userDrawn="1"/>
        </p:nvSpPr>
        <p:spPr bwMode="auto">
          <a:xfrm>
            <a:off x="457200" y="4897884"/>
            <a:ext cx="8229600" cy="786384"/>
          </a:xfrm>
          <a:prstGeom prst="rect">
            <a:avLst/>
          </a:prstGeom>
          <a:solidFill>
            <a:srgbClr val="2B9AD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text page – Paragraphs &amp; Color Bar (re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229600" cy="987425"/>
          </a:xfrm>
        </p:spPr>
        <p:txBody>
          <a:bodyPr/>
          <a:lstStyle/>
          <a:p>
            <a:r>
              <a:rPr lang="en-US" dirty="0"/>
              <a:t>Click to edit Master title style</a:t>
            </a:r>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Content Placeholder 2"/>
          <p:cNvSpPr>
            <a:spLocks noGrp="1"/>
          </p:cNvSpPr>
          <p:nvPr>
            <p:ph idx="1"/>
          </p:nvPr>
        </p:nvSpPr>
        <p:spPr>
          <a:xfrm>
            <a:off x="457200" y="1633538"/>
            <a:ext cx="8229600" cy="3017520"/>
          </a:xfrm>
        </p:spPr>
        <p:txBody>
          <a:bodyPr/>
          <a:lstStyle>
            <a:lvl1pPr marL="0" indent="0">
              <a:spcBef>
                <a:spcPts val="1500"/>
              </a:spcBef>
              <a:buNone/>
              <a:defRPr>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p:txBody>
      </p:sp>
      <p:sp>
        <p:nvSpPr>
          <p:cNvPr id="7" name="Rectangle 6"/>
          <p:cNvSpPr/>
          <p:nvPr userDrawn="1"/>
        </p:nvSpPr>
        <p:spPr bwMode="auto">
          <a:xfrm>
            <a:off x="457200" y="4897884"/>
            <a:ext cx="8229600" cy="786384"/>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text page – Paragraphs &amp; Picture (yellow)">
    <p:spTree>
      <p:nvGrpSpPr>
        <p:cNvPr id="1" name=""/>
        <p:cNvGrpSpPr/>
        <p:nvPr/>
      </p:nvGrpSpPr>
      <p:grpSpPr>
        <a:xfrm>
          <a:off x="0" y="0"/>
          <a:ext cx="0" cy="0"/>
          <a:chOff x="0" y="0"/>
          <a:chExt cx="0" cy="0"/>
        </a:xfrm>
      </p:grpSpPr>
      <p:sp>
        <p:nvSpPr>
          <p:cNvPr id="11" name="Rectangle 10"/>
          <p:cNvSpPr/>
          <p:nvPr userDrawn="1"/>
        </p:nvSpPr>
        <p:spPr bwMode="auto">
          <a:xfrm>
            <a:off x="4892040" y="1633538"/>
            <a:ext cx="3794760" cy="391363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Picture Placeholder 9"/>
          <p:cNvSpPr>
            <a:spLocks noGrp="1"/>
          </p:cNvSpPr>
          <p:nvPr>
            <p:ph type="pic" sz="quarter" idx="12"/>
          </p:nvPr>
        </p:nvSpPr>
        <p:spPr>
          <a:xfrm>
            <a:off x="4892040" y="1633538"/>
            <a:ext cx="3794760" cy="3867912"/>
          </a:xfrm>
        </p:spPr>
        <p:txBody>
          <a:bodyPr/>
          <a:lstStyle/>
          <a:p>
            <a:endParaRPr lang="en-US"/>
          </a:p>
        </p:txBody>
      </p:sp>
      <p:sp>
        <p:nvSpPr>
          <p:cNvPr id="2" name="Title 1"/>
          <p:cNvSpPr>
            <a:spLocks noGrp="1"/>
          </p:cNvSpPr>
          <p:nvPr>
            <p:ph type="title"/>
          </p:nvPr>
        </p:nvSpPr>
        <p:spPr>
          <a:xfrm>
            <a:off x="457200" y="587375"/>
            <a:ext cx="8229600" cy="987425"/>
          </a:xfrm>
        </p:spPr>
        <p:txBody>
          <a:bodyPr/>
          <a:lstStyle/>
          <a:p>
            <a:r>
              <a:rPr lang="en-US"/>
              <a:t>Click to edit Master title style</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Content Placeholder 2"/>
          <p:cNvSpPr>
            <a:spLocks noGrp="1"/>
          </p:cNvSpPr>
          <p:nvPr>
            <p:ph idx="1"/>
          </p:nvPr>
        </p:nvSpPr>
        <p:spPr>
          <a:xfrm>
            <a:off x="457200" y="1633538"/>
            <a:ext cx="4206240" cy="4454525"/>
          </a:xfrm>
        </p:spPr>
        <p:txBody>
          <a:bodyPr/>
          <a:lstStyle>
            <a:lvl1pPr marL="0" indent="0">
              <a:spcBef>
                <a:spcPts val="1500"/>
              </a:spcBef>
              <a:buNone/>
              <a:defRPr>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p:txBody>
      </p:sp>
      <p:sp>
        <p:nvSpPr>
          <p:cNvPr id="8" name="Rectangle 7"/>
          <p:cNvSpPr/>
          <p:nvPr userDrawn="1"/>
        </p:nvSpPr>
        <p:spPr bwMode="auto">
          <a:xfrm>
            <a:off x="4892040" y="5501388"/>
            <a:ext cx="3794760" cy="18288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f text page – Paragraphs &amp; Picture (orange)">
    <p:spTree>
      <p:nvGrpSpPr>
        <p:cNvPr id="1" name=""/>
        <p:cNvGrpSpPr/>
        <p:nvPr/>
      </p:nvGrpSpPr>
      <p:grpSpPr>
        <a:xfrm>
          <a:off x="0" y="0"/>
          <a:ext cx="0" cy="0"/>
          <a:chOff x="0" y="0"/>
          <a:chExt cx="0" cy="0"/>
        </a:xfrm>
      </p:grpSpPr>
      <p:sp>
        <p:nvSpPr>
          <p:cNvPr id="11" name="Rectangle 10"/>
          <p:cNvSpPr/>
          <p:nvPr userDrawn="1"/>
        </p:nvSpPr>
        <p:spPr bwMode="auto">
          <a:xfrm>
            <a:off x="4892040" y="1633538"/>
            <a:ext cx="3794760" cy="391363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Picture Placeholder 9"/>
          <p:cNvSpPr>
            <a:spLocks noGrp="1"/>
          </p:cNvSpPr>
          <p:nvPr>
            <p:ph type="pic" sz="quarter" idx="12"/>
          </p:nvPr>
        </p:nvSpPr>
        <p:spPr>
          <a:xfrm>
            <a:off x="4892040" y="1633538"/>
            <a:ext cx="3794760" cy="3867912"/>
          </a:xfrm>
        </p:spPr>
        <p:txBody>
          <a:bodyPr/>
          <a:lstStyle/>
          <a:p>
            <a:endParaRPr lang="en-US"/>
          </a:p>
        </p:txBody>
      </p:sp>
      <p:sp>
        <p:nvSpPr>
          <p:cNvPr id="2" name="Title 1"/>
          <p:cNvSpPr>
            <a:spLocks noGrp="1"/>
          </p:cNvSpPr>
          <p:nvPr>
            <p:ph type="title"/>
          </p:nvPr>
        </p:nvSpPr>
        <p:spPr>
          <a:xfrm>
            <a:off x="457200" y="587375"/>
            <a:ext cx="8229600" cy="987425"/>
          </a:xfrm>
        </p:spPr>
        <p:txBody>
          <a:bodyPr/>
          <a:lstStyle/>
          <a:p>
            <a:r>
              <a:rPr lang="en-US"/>
              <a:t>Click to edit Master title style</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Content Placeholder 2"/>
          <p:cNvSpPr>
            <a:spLocks noGrp="1"/>
          </p:cNvSpPr>
          <p:nvPr>
            <p:ph idx="1"/>
          </p:nvPr>
        </p:nvSpPr>
        <p:spPr>
          <a:xfrm>
            <a:off x="457200" y="1633538"/>
            <a:ext cx="4206240" cy="4454525"/>
          </a:xfrm>
        </p:spPr>
        <p:txBody>
          <a:bodyPr/>
          <a:lstStyle>
            <a:lvl1pPr marL="0" indent="0">
              <a:spcBef>
                <a:spcPts val="1500"/>
              </a:spcBef>
              <a:buNone/>
              <a:defRPr>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p:txBody>
      </p:sp>
      <p:sp>
        <p:nvSpPr>
          <p:cNvPr id="8" name="Rectangle 7"/>
          <p:cNvSpPr/>
          <p:nvPr userDrawn="1"/>
        </p:nvSpPr>
        <p:spPr bwMode="auto">
          <a:xfrm>
            <a:off x="4892040" y="5501388"/>
            <a:ext cx="3794760" cy="18288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text page – Paragraphs &amp; Picture (blue)">
    <p:spTree>
      <p:nvGrpSpPr>
        <p:cNvPr id="1" name=""/>
        <p:cNvGrpSpPr/>
        <p:nvPr/>
      </p:nvGrpSpPr>
      <p:grpSpPr>
        <a:xfrm>
          <a:off x="0" y="0"/>
          <a:ext cx="0" cy="0"/>
          <a:chOff x="0" y="0"/>
          <a:chExt cx="0" cy="0"/>
        </a:xfrm>
      </p:grpSpPr>
      <p:sp>
        <p:nvSpPr>
          <p:cNvPr id="11" name="Rectangle 10"/>
          <p:cNvSpPr/>
          <p:nvPr userDrawn="1"/>
        </p:nvSpPr>
        <p:spPr bwMode="auto">
          <a:xfrm>
            <a:off x="4892040" y="1633538"/>
            <a:ext cx="3794760" cy="391363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Picture Placeholder 9"/>
          <p:cNvSpPr>
            <a:spLocks noGrp="1"/>
          </p:cNvSpPr>
          <p:nvPr>
            <p:ph type="pic" sz="quarter" idx="12"/>
          </p:nvPr>
        </p:nvSpPr>
        <p:spPr>
          <a:xfrm>
            <a:off x="4892040" y="1633538"/>
            <a:ext cx="3794760" cy="3867912"/>
          </a:xfrm>
        </p:spPr>
        <p:txBody>
          <a:bodyPr/>
          <a:lstStyle/>
          <a:p>
            <a:endParaRPr lang="en-US"/>
          </a:p>
        </p:txBody>
      </p:sp>
      <p:sp>
        <p:nvSpPr>
          <p:cNvPr id="2" name="Title 1"/>
          <p:cNvSpPr>
            <a:spLocks noGrp="1"/>
          </p:cNvSpPr>
          <p:nvPr>
            <p:ph type="title"/>
          </p:nvPr>
        </p:nvSpPr>
        <p:spPr>
          <a:xfrm>
            <a:off x="457200" y="587375"/>
            <a:ext cx="8229600" cy="987425"/>
          </a:xfrm>
        </p:spPr>
        <p:txBody>
          <a:bodyPr/>
          <a:lstStyle/>
          <a:p>
            <a:r>
              <a:rPr lang="en-US"/>
              <a:t>Click to edit Master title style</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Content Placeholder 2"/>
          <p:cNvSpPr>
            <a:spLocks noGrp="1"/>
          </p:cNvSpPr>
          <p:nvPr>
            <p:ph idx="1"/>
          </p:nvPr>
        </p:nvSpPr>
        <p:spPr>
          <a:xfrm>
            <a:off x="457200" y="1633538"/>
            <a:ext cx="4206240" cy="4454525"/>
          </a:xfrm>
        </p:spPr>
        <p:txBody>
          <a:bodyPr/>
          <a:lstStyle>
            <a:lvl1pPr marL="0" indent="0">
              <a:spcBef>
                <a:spcPts val="1500"/>
              </a:spcBef>
              <a:buNone/>
              <a:defRPr>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p:txBody>
      </p:sp>
      <p:sp>
        <p:nvSpPr>
          <p:cNvPr id="8" name="Rectangle 7"/>
          <p:cNvSpPr/>
          <p:nvPr userDrawn="1"/>
        </p:nvSpPr>
        <p:spPr bwMode="auto">
          <a:xfrm>
            <a:off x="4892040" y="5501388"/>
            <a:ext cx="3794760" cy="182880"/>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f text page – Paragraphs &amp; Picture (red)">
    <p:spTree>
      <p:nvGrpSpPr>
        <p:cNvPr id="1" name=""/>
        <p:cNvGrpSpPr/>
        <p:nvPr/>
      </p:nvGrpSpPr>
      <p:grpSpPr>
        <a:xfrm>
          <a:off x="0" y="0"/>
          <a:ext cx="0" cy="0"/>
          <a:chOff x="0" y="0"/>
          <a:chExt cx="0" cy="0"/>
        </a:xfrm>
      </p:grpSpPr>
      <p:sp>
        <p:nvSpPr>
          <p:cNvPr id="11" name="Rectangle 10"/>
          <p:cNvSpPr/>
          <p:nvPr userDrawn="1"/>
        </p:nvSpPr>
        <p:spPr bwMode="auto">
          <a:xfrm>
            <a:off x="4892040" y="1633538"/>
            <a:ext cx="3794760" cy="391363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Picture Placeholder 9"/>
          <p:cNvSpPr>
            <a:spLocks noGrp="1"/>
          </p:cNvSpPr>
          <p:nvPr>
            <p:ph type="pic" sz="quarter" idx="12"/>
          </p:nvPr>
        </p:nvSpPr>
        <p:spPr>
          <a:xfrm>
            <a:off x="4892040" y="1633538"/>
            <a:ext cx="3794760" cy="3867912"/>
          </a:xfrm>
        </p:spPr>
        <p:txBody>
          <a:bodyPr/>
          <a:lstStyle/>
          <a:p>
            <a:endParaRPr lang="en-US"/>
          </a:p>
        </p:txBody>
      </p:sp>
      <p:sp>
        <p:nvSpPr>
          <p:cNvPr id="2" name="Title 1"/>
          <p:cNvSpPr>
            <a:spLocks noGrp="1"/>
          </p:cNvSpPr>
          <p:nvPr>
            <p:ph type="title"/>
          </p:nvPr>
        </p:nvSpPr>
        <p:spPr>
          <a:xfrm>
            <a:off x="457200" y="587375"/>
            <a:ext cx="8229600" cy="987425"/>
          </a:xfrm>
        </p:spPr>
        <p:txBody>
          <a:bodyPr/>
          <a:lstStyle/>
          <a:p>
            <a:r>
              <a:rPr lang="en-US"/>
              <a:t>Click to edit Master title style</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Content Placeholder 2"/>
          <p:cNvSpPr>
            <a:spLocks noGrp="1"/>
          </p:cNvSpPr>
          <p:nvPr>
            <p:ph idx="1"/>
          </p:nvPr>
        </p:nvSpPr>
        <p:spPr>
          <a:xfrm>
            <a:off x="457200" y="1633538"/>
            <a:ext cx="4206240" cy="4454525"/>
          </a:xfrm>
        </p:spPr>
        <p:txBody>
          <a:bodyPr/>
          <a:lstStyle>
            <a:lvl1pPr marL="0" indent="0">
              <a:spcBef>
                <a:spcPts val="1500"/>
              </a:spcBef>
              <a:buNone/>
              <a:defRPr>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p:txBody>
      </p:sp>
      <p:sp>
        <p:nvSpPr>
          <p:cNvPr id="8" name="Rectangle 7"/>
          <p:cNvSpPr/>
          <p:nvPr userDrawn="1"/>
        </p:nvSpPr>
        <p:spPr bwMode="auto">
          <a:xfrm>
            <a:off x="4892040" y="5501388"/>
            <a:ext cx="3794760" cy="18288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agraph with 3 Pictures">
    <p:spTree>
      <p:nvGrpSpPr>
        <p:cNvPr id="1" name=""/>
        <p:cNvGrpSpPr/>
        <p:nvPr/>
      </p:nvGrpSpPr>
      <p:grpSpPr>
        <a:xfrm>
          <a:off x="0" y="0"/>
          <a:ext cx="0" cy="0"/>
          <a:chOff x="0" y="0"/>
          <a:chExt cx="0" cy="0"/>
        </a:xfrm>
      </p:grpSpPr>
      <p:sp>
        <p:nvSpPr>
          <p:cNvPr id="7" name="Rectangle 6"/>
          <p:cNvSpPr/>
          <p:nvPr userDrawn="1"/>
        </p:nvSpPr>
        <p:spPr bwMode="auto">
          <a:xfrm>
            <a:off x="457200" y="2825085"/>
            <a:ext cx="2651760" cy="27432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p:cNvSpPr/>
          <p:nvPr userDrawn="1"/>
        </p:nvSpPr>
        <p:spPr bwMode="auto">
          <a:xfrm>
            <a:off x="6035040" y="2825085"/>
            <a:ext cx="2651760" cy="27432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Rectangle 12"/>
          <p:cNvSpPr/>
          <p:nvPr userDrawn="1"/>
        </p:nvSpPr>
        <p:spPr bwMode="auto">
          <a:xfrm>
            <a:off x="3246120" y="2825085"/>
            <a:ext cx="2651760" cy="27432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Picture Placeholder 9"/>
          <p:cNvSpPr>
            <a:spLocks noGrp="1"/>
          </p:cNvSpPr>
          <p:nvPr>
            <p:ph type="pic" sz="quarter" idx="12"/>
          </p:nvPr>
        </p:nvSpPr>
        <p:spPr>
          <a:xfrm>
            <a:off x="457200" y="2825085"/>
            <a:ext cx="2651760" cy="2679192"/>
          </a:xfrm>
        </p:spPr>
        <p:txBody>
          <a:bodyPr/>
          <a:lstStyle/>
          <a:p>
            <a:endParaRPr lang="en-US"/>
          </a:p>
        </p:txBody>
      </p:sp>
      <p:sp>
        <p:nvSpPr>
          <p:cNvPr id="11" name="Picture Placeholder 9"/>
          <p:cNvSpPr>
            <a:spLocks noGrp="1"/>
          </p:cNvSpPr>
          <p:nvPr>
            <p:ph type="pic" sz="quarter" idx="13"/>
          </p:nvPr>
        </p:nvSpPr>
        <p:spPr>
          <a:xfrm>
            <a:off x="6035040" y="2825085"/>
            <a:ext cx="2651760" cy="2679192"/>
          </a:xfrm>
        </p:spPr>
        <p:txBody>
          <a:bodyPr/>
          <a:lstStyle/>
          <a:p>
            <a:endParaRPr lang="en-US"/>
          </a:p>
        </p:txBody>
      </p:sp>
      <p:sp>
        <p:nvSpPr>
          <p:cNvPr id="14" name="Picture Placeholder 9"/>
          <p:cNvSpPr>
            <a:spLocks noGrp="1"/>
          </p:cNvSpPr>
          <p:nvPr>
            <p:ph type="pic" sz="quarter" idx="14"/>
          </p:nvPr>
        </p:nvSpPr>
        <p:spPr>
          <a:xfrm>
            <a:off x="3246120" y="2825085"/>
            <a:ext cx="2651760" cy="2679192"/>
          </a:xfrm>
        </p:spPr>
        <p:txBody>
          <a:bodyPr/>
          <a:lstStyle/>
          <a:p>
            <a:endParaRPr lang="en-US"/>
          </a:p>
        </p:txBody>
      </p:sp>
      <p:sp>
        <p:nvSpPr>
          <p:cNvPr id="2" name="Title 1"/>
          <p:cNvSpPr>
            <a:spLocks noGrp="1"/>
          </p:cNvSpPr>
          <p:nvPr>
            <p:ph type="title"/>
          </p:nvPr>
        </p:nvSpPr>
        <p:spPr>
          <a:xfrm>
            <a:off x="457200" y="587375"/>
            <a:ext cx="8229600" cy="987425"/>
          </a:xfrm>
        </p:spPr>
        <p:txBody>
          <a:bodyPr/>
          <a:lstStyle/>
          <a:p>
            <a:r>
              <a:rPr lang="en-US"/>
              <a:t>Click to edit Master title style</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Content Placeholder 2"/>
          <p:cNvSpPr>
            <a:spLocks noGrp="1"/>
          </p:cNvSpPr>
          <p:nvPr>
            <p:ph idx="1"/>
          </p:nvPr>
        </p:nvSpPr>
        <p:spPr>
          <a:xfrm>
            <a:off x="457200" y="1633539"/>
            <a:ext cx="8229600" cy="1027774"/>
          </a:xfrm>
        </p:spPr>
        <p:txBody>
          <a:bodyPr/>
          <a:lstStyle>
            <a:lvl1pPr marL="0" indent="0">
              <a:spcBef>
                <a:spcPts val="1500"/>
              </a:spcBef>
              <a:buNone/>
              <a:defRPr>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p:txBody>
      </p:sp>
      <p:sp>
        <p:nvSpPr>
          <p:cNvPr id="9" name="Rectangle 8"/>
          <p:cNvSpPr/>
          <p:nvPr userDrawn="1"/>
        </p:nvSpPr>
        <p:spPr bwMode="auto">
          <a:xfrm>
            <a:off x="457200" y="5501388"/>
            <a:ext cx="2651760" cy="18288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p:cNvSpPr/>
          <p:nvPr userDrawn="1"/>
        </p:nvSpPr>
        <p:spPr bwMode="auto">
          <a:xfrm>
            <a:off x="6035040" y="5501388"/>
            <a:ext cx="2651760" cy="182880"/>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ectangle 14"/>
          <p:cNvSpPr/>
          <p:nvPr userDrawn="1"/>
        </p:nvSpPr>
        <p:spPr bwMode="auto">
          <a:xfrm>
            <a:off x="3246120" y="5501388"/>
            <a:ext cx="2651760" cy="18288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 3 pictures with paragraph underneath">
    <p:spTree>
      <p:nvGrpSpPr>
        <p:cNvPr id="1" name=""/>
        <p:cNvGrpSpPr/>
        <p:nvPr/>
      </p:nvGrpSpPr>
      <p:grpSpPr>
        <a:xfrm>
          <a:off x="0" y="0"/>
          <a:ext cx="0" cy="0"/>
          <a:chOff x="0" y="0"/>
          <a:chExt cx="0" cy="0"/>
        </a:xfrm>
      </p:grpSpPr>
      <p:sp>
        <p:nvSpPr>
          <p:cNvPr id="7" name="Rectangle 6"/>
          <p:cNvSpPr/>
          <p:nvPr userDrawn="1"/>
        </p:nvSpPr>
        <p:spPr bwMode="auto">
          <a:xfrm>
            <a:off x="457200" y="2047162"/>
            <a:ext cx="2651760" cy="27432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p:cNvSpPr/>
          <p:nvPr userDrawn="1"/>
        </p:nvSpPr>
        <p:spPr bwMode="auto">
          <a:xfrm>
            <a:off x="6035040" y="2047162"/>
            <a:ext cx="2651760" cy="27432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Rectangle 12"/>
          <p:cNvSpPr/>
          <p:nvPr userDrawn="1"/>
        </p:nvSpPr>
        <p:spPr bwMode="auto">
          <a:xfrm>
            <a:off x="3246120" y="2047162"/>
            <a:ext cx="2651760" cy="274320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Picture Placeholder 9"/>
          <p:cNvSpPr>
            <a:spLocks noGrp="1"/>
          </p:cNvSpPr>
          <p:nvPr>
            <p:ph type="pic" sz="quarter" idx="12"/>
          </p:nvPr>
        </p:nvSpPr>
        <p:spPr>
          <a:xfrm>
            <a:off x="457200" y="2047162"/>
            <a:ext cx="2651760" cy="2679192"/>
          </a:xfrm>
        </p:spPr>
        <p:txBody>
          <a:bodyPr/>
          <a:lstStyle/>
          <a:p>
            <a:endParaRPr lang="en-US"/>
          </a:p>
        </p:txBody>
      </p:sp>
      <p:sp>
        <p:nvSpPr>
          <p:cNvPr id="11" name="Picture Placeholder 9"/>
          <p:cNvSpPr>
            <a:spLocks noGrp="1"/>
          </p:cNvSpPr>
          <p:nvPr>
            <p:ph type="pic" sz="quarter" idx="13"/>
          </p:nvPr>
        </p:nvSpPr>
        <p:spPr>
          <a:xfrm>
            <a:off x="6035040" y="2047162"/>
            <a:ext cx="2651760" cy="2679192"/>
          </a:xfrm>
        </p:spPr>
        <p:txBody>
          <a:bodyPr/>
          <a:lstStyle/>
          <a:p>
            <a:endParaRPr lang="en-US"/>
          </a:p>
        </p:txBody>
      </p:sp>
      <p:sp>
        <p:nvSpPr>
          <p:cNvPr id="14" name="Picture Placeholder 9"/>
          <p:cNvSpPr>
            <a:spLocks noGrp="1"/>
          </p:cNvSpPr>
          <p:nvPr>
            <p:ph type="pic" sz="quarter" idx="14"/>
          </p:nvPr>
        </p:nvSpPr>
        <p:spPr>
          <a:xfrm>
            <a:off x="3246120" y="2047162"/>
            <a:ext cx="2651760" cy="2679192"/>
          </a:xfrm>
        </p:spPr>
        <p:txBody>
          <a:bodyPr/>
          <a:lstStyle/>
          <a:p>
            <a:endParaRPr lang="en-US"/>
          </a:p>
        </p:txBody>
      </p:sp>
      <p:sp>
        <p:nvSpPr>
          <p:cNvPr id="2" name="Title 1"/>
          <p:cNvSpPr>
            <a:spLocks noGrp="1"/>
          </p:cNvSpPr>
          <p:nvPr>
            <p:ph type="title"/>
          </p:nvPr>
        </p:nvSpPr>
        <p:spPr>
          <a:xfrm>
            <a:off x="457200" y="587375"/>
            <a:ext cx="8229600" cy="987425"/>
          </a:xfrm>
        </p:spPr>
        <p:txBody>
          <a:bodyPr/>
          <a:lstStyle/>
          <a:p>
            <a:r>
              <a:rPr lang="en-US"/>
              <a:t>Click to edit Master title style</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Content Placeholder 2"/>
          <p:cNvSpPr>
            <a:spLocks noGrp="1"/>
          </p:cNvSpPr>
          <p:nvPr>
            <p:ph idx="1"/>
          </p:nvPr>
        </p:nvSpPr>
        <p:spPr>
          <a:xfrm>
            <a:off x="457200" y="5052303"/>
            <a:ext cx="8229600" cy="1027774"/>
          </a:xfrm>
        </p:spPr>
        <p:txBody>
          <a:bodyPr/>
          <a:lstStyle>
            <a:lvl1pPr marL="0" indent="0">
              <a:buNone/>
              <a:defRPr>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p:txBody>
      </p:sp>
      <p:sp>
        <p:nvSpPr>
          <p:cNvPr id="9" name="Rectangle 8"/>
          <p:cNvSpPr/>
          <p:nvPr userDrawn="1"/>
        </p:nvSpPr>
        <p:spPr bwMode="auto">
          <a:xfrm>
            <a:off x="457200" y="4723465"/>
            <a:ext cx="2651760" cy="18288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p:cNvSpPr/>
          <p:nvPr userDrawn="1"/>
        </p:nvSpPr>
        <p:spPr bwMode="auto">
          <a:xfrm>
            <a:off x="6035040" y="4723465"/>
            <a:ext cx="2651760" cy="182880"/>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ectangle 14"/>
          <p:cNvSpPr/>
          <p:nvPr userDrawn="1"/>
        </p:nvSpPr>
        <p:spPr bwMode="auto">
          <a:xfrm>
            <a:off x="3246120" y="4723465"/>
            <a:ext cx="2651760" cy="18288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6" name="Content Placeholder 2"/>
          <p:cNvSpPr>
            <a:spLocks noGrp="1"/>
          </p:cNvSpPr>
          <p:nvPr>
            <p:ph idx="15"/>
          </p:nvPr>
        </p:nvSpPr>
        <p:spPr>
          <a:xfrm>
            <a:off x="457200" y="1633539"/>
            <a:ext cx="2651760" cy="331739"/>
          </a:xfrm>
        </p:spPr>
        <p:txBody>
          <a:bodyPr/>
          <a:lstStyle>
            <a:lvl1pPr marL="0" indent="0">
              <a:buNone/>
              <a:defRPr b="1">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p:txBody>
      </p:sp>
      <p:sp>
        <p:nvSpPr>
          <p:cNvPr id="17" name="Content Placeholder 2"/>
          <p:cNvSpPr>
            <a:spLocks noGrp="1"/>
          </p:cNvSpPr>
          <p:nvPr>
            <p:ph idx="16"/>
          </p:nvPr>
        </p:nvSpPr>
        <p:spPr>
          <a:xfrm>
            <a:off x="3246120" y="1633539"/>
            <a:ext cx="2651760" cy="331739"/>
          </a:xfrm>
        </p:spPr>
        <p:txBody>
          <a:bodyPr/>
          <a:lstStyle>
            <a:lvl1pPr marL="0" indent="0">
              <a:buNone/>
              <a:defRPr b="1">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p:txBody>
      </p:sp>
      <p:sp>
        <p:nvSpPr>
          <p:cNvPr id="18" name="Content Placeholder 2"/>
          <p:cNvSpPr>
            <a:spLocks noGrp="1"/>
          </p:cNvSpPr>
          <p:nvPr>
            <p:ph idx="17"/>
          </p:nvPr>
        </p:nvSpPr>
        <p:spPr>
          <a:xfrm>
            <a:off x="6035040" y="1633539"/>
            <a:ext cx="2651760" cy="331739"/>
          </a:xfrm>
        </p:spPr>
        <p:txBody>
          <a:bodyPr/>
          <a:lstStyle>
            <a:lvl1pPr marL="0" indent="0">
              <a:buNone/>
              <a:defRPr b="1">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p:txBody>
      </p:sp>
    </p:spTree>
    <p:extLst>
      <p:ext uri="{BB962C8B-B14F-4D97-AF65-F5344CB8AC3E}">
        <p14:creationId xmlns:p14="http://schemas.microsoft.com/office/powerpoint/2010/main" val="1120250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bwMode="auto">
          <a:xfrm>
            <a:off x="457200" y="1633539"/>
            <a:ext cx="2651760" cy="39319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0" name="Rectangle 9"/>
          <p:cNvSpPr/>
          <p:nvPr userDrawn="1"/>
        </p:nvSpPr>
        <p:spPr bwMode="auto">
          <a:xfrm>
            <a:off x="6035040" y="1633539"/>
            <a:ext cx="2651760" cy="39319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3" name="Rectangle 12"/>
          <p:cNvSpPr/>
          <p:nvPr userDrawn="1"/>
        </p:nvSpPr>
        <p:spPr bwMode="auto">
          <a:xfrm>
            <a:off x="3246120" y="1633539"/>
            <a:ext cx="2651760" cy="3931920"/>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Picture Placeholder 9"/>
          <p:cNvSpPr>
            <a:spLocks noGrp="1"/>
          </p:cNvSpPr>
          <p:nvPr>
            <p:ph type="pic" sz="quarter" idx="12"/>
          </p:nvPr>
        </p:nvSpPr>
        <p:spPr>
          <a:xfrm>
            <a:off x="457200" y="1633539"/>
            <a:ext cx="2651760" cy="3867912"/>
          </a:xfrm>
        </p:spPr>
        <p:txBody>
          <a:bodyPr/>
          <a:lstStyle/>
          <a:p>
            <a:endParaRPr lang="en-US"/>
          </a:p>
        </p:txBody>
      </p:sp>
      <p:sp>
        <p:nvSpPr>
          <p:cNvPr id="11" name="Picture Placeholder 9"/>
          <p:cNvSpPr>
            <a:spLocks noGrp="1"/>
          </p:cNvSpPr>
          <p:nvPr>
            <p:ph type="pic" sz="quarter" idx="13"/>
          </p:nvPr>
        </p:nvSpPr>
        <p:spPr>
          <a:xfrm>
            <a:off x="6035040" y="1633539"/>
            <a:ext cx="2651760" cy="3867912"/>
          </a:xfrm>
        </p:spPr>
        <p:txBody>
          <a:bodyPr/>
          <a:lstStyle/>
          <a:p>
            <a:endParaRPr lang="en-US"/>
          </a:p>
        </p:txBody>
      </p:sp>
      <p:sp>
        <p:nvSpPr>
          <p:cNvPr id="14" name="Picture Placeholder 9"/>
          <p:cNvSpPr>
            <a:spLocks noGrp="1"/>
          </p:cNvSpPr>
          <p:nvPr>
            <p:ph type="pic" sz="quarter" idx="14"/>
          </p:nvPr>
        </p:nvSpPr>
        <p:spPr>
          <a:xfrm>
            <a:off x="3246120" y="1633539"/>
            <a:ext cx="2651760" cy="3867912"/>
          </a:xfrm>
        </p:spPr>
        <p:txBody>
          <a:bodyPr/>
          <a:lstStyle/>
          <a:p>
            <a:endParaRPr lang="en-US"/>
          </a:p>
        </p:txBody>
      </p:sp>
      <p:sp>
        <p:nvSpPr>
          <p:cNvPr id="2" name="Title 1"/>
          <p:cNvSpPr>
            <a:spLocks noGrp="1"/>
          </p:cNvSpPr>
          <p:nvPr>
            <p:ph type="title"/>
          </p:nvPr>
        </p:nvSpPr>
        <p:spPr>
          <a:xfrm>
            <a:off x="457200" y="587375"/>
            <a:ext cx="8229600" cy="987425"/>
          </a:xfrm>
        </p:spPr>
        <p:txBody>
          <a:bodyPr/>
          <a:lstStyle/>
          <a:p>
            <a:r>
              <a:rPr lang="en-US"/>
              <a:t>Click to edit Master title style</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9" name="Rectangle 8"/>
          <p:cNvSpPr/>
          <p:nvPr userDrawn="1"/>
        </p:nvSpPr>
        <p:spPr bwMode="auto">
          <a:xfrm>
            <a:off x="457200" y="5501388"/>
            <a:ext cx="2651760" cy="18288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2" name="Rectangle 11"/>
          <p:cNvSpPr/>
          <p:nvPr userDrawn="1"/>
        </p:nvSpPr>
        <p:spPr bwMode="auto">
          <a:xfrm>
            <a:off x="6035040" y="5501388"/>
            <a:ext cx="2651760" cy="182880"/>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5" name="Rectangle 14"/>
          <p:cNvSpPr/>
          <p:nvPr userDrawn="1"/>
        </p:nvSpPr>
        <p:spPr bwMode="auto">
          <a:xfrm>
            <a:off x="3246120" y="5501388"/>
            <a:ext cx="2651760" cy="18288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 Image – Bottom">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6858000"/>
          </a:xfrm>
        </p:spPr>
        <p:txBody>
          <a:bodyPr/>
          <a:lstStyle/>
          <a:p>
            <a:pPr lvl="0"/>
            <a:r>
              <a:rPr lang="en-US" noProof="0"/>
              <a:t>Click icon to add picture</a:t>
            </a:r>
          </a:p>
        </p:txBody>
      </p:sp>
      <p:sp>
        <p:nvSpPr>
          <p:cNvPr id="3074" name="Rectangle 2"/>
          <p:cNvSpPr>
            <a:spLocks noGrp="1" noChangeArrowheads="1"/>
          </p:cNvSpPr>
          <p:nvPr>
            <p:ph type="ctrTitle"/>
          </p:nvPr>
        </p:nvSpPr>
        <p:spPr>
          <a:xfrm>
            <a:off x="0" y="5181600"/>
            <a:ext cx="8145194" cy="1097280"/>
          </a:xfrm>
          <a:solidFill>
            <a:srgbClr val="2B9AD6"/>
          </a:solidFill>
        </p:spPr>
        <p:txBody>
          <a:bodyPr lIns="457200" tIns="228600" rIns="457200" bIns="228600" anchor="ctr"/>
          <a:lstStyle>
            <a:lvl1pPr>
              <a:lnSpc>
                <a:spcPct val="85000"/>
              </a:lnSpc>
              <a:defRPr sz="45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21160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text page –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33538"/>
            <a:ext cx="8229600" cy="4454525"/>
          </a:xfrm>
        </p:spPr>
        <p:txBody>
          <a:bodyPr/>
          <a:lstStyle>
            <a:lvl1pPr>
              <a:defRPr>
                <a:solidFill>
                  <a:srgbClr val="344447"/>
                </a:solidFill>
              </a:defRPr>
            </a:lvl1pPr>
            <a:lvl2pPr marL="463550" indent="-192024">
              <a:spcBef>
                <a:spcPts val="600"/>
              </a:spcBef>
              <a:buFont typeface="Arial" pitchFamily="34" charset="0"/>
              <a:buChar char="–"/>
              <a:defRPr sz="1600">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a:p>
            <a:pPr lvl="1"/>
            <a:r>
              <a:rPr lang="en-US" dirty="0"/>
              <a:t>Second level</a:t>
            </a:r>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4" name="Title 3">
            <a:extLst>
              <a:ext uri="{FF2B5EF4-FFF2-40B4-BE49-F238E27FC236}">
                <a16:creationId xmlns:a16="http://schemas.microsoft.com/office/drawing/2014/main" id="{970A1033-E0F9-4C9E-8C08-ADF29F87A8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2503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 Image – Top">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6858000"/>
          </a:xfrm>
        </p:spPr>
        <p:txBody>
          <a:bodyPr/>
          <a:lstStyle/>
          <a:p>
            <a:pPr lvl="0"/>
            <a:r>
              <a:rPr lang="en-US" noProof="0"/>
              <a:t>Click icon to add picture</a:t>
            </a:r>
          </a:p>
        </p:txBody>
      </p:sp>
      <p:sp>
        <p:nvSpPr>
          <p:cNvPr id="3074" name="Rectangle 2"/>
          <p:cNvSpPr>
            <a:spLocks noGrp="1" noChangeArrowheads="1"/>
          </p:cNvSpPr>
          <p:nvPr>
            <p:ph type="ctrTitle"/>
          </p:nvPr>
        </p:nvSpPr>
        <p:spPr>
          <a:xfrm>
            <a:off x="0" y="478302"/>
            <a:ext cx="8145194" cy="1097280"/>
          </a:xfrm>
          <a:solidFill>
            <a:srgbClr val="2B9AD6"/>
          </a:solidFill>
        </p:spPr>
        <p:txBody>
          <a:bodyPr lIns="457200" tIns="228600" rIns="457200" bIns="228600" anchor="ctr"/>
          <a:lstStyle>
            <a:lvl1pPr>
              <a:lnSpc>
                <a:spcPct val="85000"/>
              </a:lnSpc>
              <a:defRPr sz="45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211608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Divider – White">
    <p:spTree>
      <p:nvGrpSpPr>
        <p:cNvPr id="1" name=""/>
        <p:cNvGrpSpPr/>
        <p:nvPr/>
      </p:nvGrpSpPr>
      <p:grpSpPr>
        <a:xfrm>
          <a:off x="0" y="0"/>
          <a:ext cx="0" cy="0"/>
          <a:chOff x="0" y="0"/>
          <a:chExt cx="0" cy="0"/>
        </a:xfrm>
      </p:grpSpPr>
      <p:sp>
        <p:nvSpPr>
          <p:cNvPr id="4" name="Rectangle 3"/>
          <p:cNvSpPr/>
          <p:nvPr/>
        </p:nvSpPr>
        <p:spPr>
          <a:xfrm>
            <a:off x="-1588" y="2198688"/>
            <a:ext cx="354013" cy="160337"/>
          </a:xfrm>
          <a:prstGeom prst="rect">
            <a:avLst/>
          </a:prstGeom>
          <a:solidFill>
            <a:srgbClr val="E82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sz="1800" dirty="0">
              <a:latin typeface="Arial" pitchFamily="34" charset="0"/>
            </a:endParaRPr>
          </a:p>
        </p:txBody>
      </p:sp>
      <p:sp>
        <p:nvSpPr>
          <p:cNvPr id="3074" name="Rectangle 2"/>
          <p:cNvSpPr>
            <a:spLocks noGrp="1" noChangeArrowheads="1"/>
          </p:cNvSpPr>
          <p:nvPr>
            <p:ph type="ctrTitle"/>
          </p:nvPr>
        </p:nvSpPr>
        <p:spPr>
          <a:xfrm>
            <a:off x="457199" y="2131390"/>
            <a:ext cx="8232775" cy="1967868"/>
          </a:xfrm>
        </p:spPr>
        <p:txBody>
          <a:bodyPr/>
          <a:lstStyle>
            <a:lvl1pPr>
              <a:lnSpc>
                <a:spcPct val="80000"/>
              </a:lnSpc>
              <a:defRPr sz="600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457199" y="5416387"/>
            <a:ext cx="8232775" cy="956312"/>
          </a:xfrm>
        </p:spPr>
        <p:txBody>
          <a:bodyPr/>
          <a:lstStyle>
            <a:lvl1pPr marL="0" indent="0">
              <a:lnSpc>
                <a:spcPct val="95000"/>
              </a:lnSpc>
              <a:spcBef>
                <a:spcPts val="0"/>
              </a:spcBef>
              <a:buNone/>
              <a:defRPr sz="2000"/>
            </a:lvl1pPr>
          </a:lstStyle>
          <a:p>
            <a:r>
              <a:rPr lang="en-US" dirty="0"/>
              <a:t>Click to edit Master subtitle style</a:t>
            </a:r>
          </a:p>
        </p:txBody>
      </p:sp>
    </p:spTree>
    <p:extLst>
      <p:ext uri="{BB962C8B-B14F-4D97-AF65-F5344CB8AC3E}">
        <p14:creationId xmlns:p14="http://schemas.microsoft.com/office/powerpoint/2010/main" val="975071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Divider – Red">
    <p:spTree>
      <p:nvGrpSpPr>
        <p:cNvPr id="1" name=""/>
        <p:cNvGrpSpPr/>
        <p:nvPr/>
      </p:nvGrpSpPr>
      <p:grpSpPr>
        <a:xfrm>
          <a:off x="0" y="0"/>
          <a:ext cx="0" cy="0"/>
          <a:chOff x="0" y="0"/>
          <a:chExt cx="0" cy="0"/>
        </a:xfrm>
      </p:grpSpPr>
      <p:pic>
        <p:nvPicPr>
          <p:cNvPr id="4" name="Picture 8" descr="DW Red Back 4.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588" y="2198688"/>
            <a:ext cx="354013" cy="160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sz="1800"/>
          </a:p>
        </p:txBody>
      </p:sp>
      <p:sp>
        <p:nvSpPr>
          <p:cNvPr id="3074" name="Rectangle 2"/>
          <p:cNvSpPr>
            <a:spLocks noGrp="1" noChangeArrowheads="1"/>
          </p:cNvSpPr>
          <p:nvPr>
            <p:ph type="ctrTitle"/>
          </p:nvPr>
        </p:nvSpPr>
        <p:spPr>
          <a:xfrm>
            <a:off x="457199" y="2133446"/>
            <a:ext cx="8232775" cy="1967868"/>
          </a:xfrm>
        </p:spPr>
        <p:txBody>
          <a:bodyPr/>
          <a:lstStyle>
            <a:lvl1pPr>
              <a:lnSpc>
                <a:spcPct val="80000"/>
              </a:lnSpc>
              <a:defRPr sz="6000">
                <a:solidFill>
                  <a:srgbClr val="FFFFFF"/>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457199" y="5416387"/>
            <a:ext cx="8232775" cy="956312"/>
          </a:xfrm>
        </p:spPr>
        <p:txBody>
          <a:bodyPr/>
          <a:lstStyle>
            <a:lvl1pPr>
              <a:lnSpc>
                <a:spcPct val="95000"/>
              </a:lnSpc>
              <a:spcBef>
                <a:spcPts val="0"/>
              </a:spcBef>
              <a:buNone/>
              <a:defRPr sz="2000">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3750125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2438" y="2085975"/>
            <a:ext cx="4267200" cy="155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defRPr/>
            </a:pPr>
            <a:r>
              <a:rPr lang="en-US" sz="6000" b="1">
                <a:solidFill>
                  <a:srgbClr val="E43348"/>
                </a:solidFill>
              </a:rPr>
              <a:t>Thank</a:t>
            </a:r>
          </a:p>
          <a:p>
            <a:pPr>
              <a:lnSpc>
                <a:spcPct val="80000"/>
              </a:lnSpc>
              <a:defRPr/>
            </a:pPr>
            <a:r>
              <a:rPr lang="en-US" sz="6000" b="1"/>
              <a:t>You</a:t>
            </a:r>
          </a:p>
        </p:txBody>
      </p:sp>
      <p:sp>
        <p:nvSpPr>
          <p:cNvPr id="4" name="Rectangle 3"/>
          <p:cNvSpPr/>
          <p:nvPr/>
        </p:nvSpPr>
        <p:spPr>
          <a:xfrm>
            <a:off x="-1588" y="2198688"/>
            <a:ext cx="354013" cy="160337"/>
          </a:xfrm>
          <a:prstGeom prst="rect">
            <a:avLst/>
          </a:prstGeom>
          <a:solidFill>
            <a:srgbClr val="E82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sz="1800" dirty="0">
              <a:latin typeface="Arial" pitchFamily="34" charset="0"/>
            </a:endParaRPr>
          </a:p>
        </p:txBody>
      </p:sp>
      <p:pic>
        <p:nvPicPr>
          <p:cNvPr id="5" name="Picture 11" descr="Dow logo 300 1.6.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1313" y="331788"/>
            <a:ext cx="1463675"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83463" y="296863"/>
            <a:ext cx="152876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subTitle" idx="1"/>
          </p:nvPr>
        </p:nvSpPr>
        <p:spPr>
          <a:xfrm>
            <a:off x="457199" y="5416387"/>
            <a:ext cx="8232775" cy="956312"/>
          </a:xfrm>
        </p:spPr>
        <p:txBody>
          <a:bodyPr/>
          <a:lstStyle>
            <a:lvl1pPr>
              <a:lnSpc>
                <a:spcPct val="95000"/>
              </a:lnSpc>
              <a:spcBef>
                <a:spcPts val="0"/>
              </a:spcBef>
              <a:buNone/>
              <a:defRPr sz="2000"/>
            </a:lvl1pPr>
          </a:lstStyle>
          <a:p>
            <a:r>
              <a:rPr lang="en-US" dirty="0"/>
              <a:t>Click to edit Master subtitle style</a:t>
            </a:r>
          </a:p>
        </p:txBody>
      </p:sp>
    </p:spTree>
    <p:extLst>
      <p:ext uri="{BB962C8B-B14F-4D97-AF65-F5344CB8AC3E}">
        <p14:creationId xmlns:p14="http://schemas.microsoft.com/office/powerpoint/2010/main" val="966632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6"/>
          <p:cNvSpPr>
            <a:spLocks noGrp="1" noChangeArrowheads="1"/>
          </p:cNvSpPr>
          <p:nvPr>
            <p:ph type="sldNum" sz="quarter" idx="11"/>
          </p:nvPr>
        </p:nvSpPr>
        <p:spPr>
          <a:ln/>
        </p:spPr>
        <p:txBody>
          <a:bodyPr/>
          <a:lstStyle>
            <a:lvl1pPr>
              <a:defRPr/>
            </a:lvl1pPr>
          </a:lstStyle>
          <a:p>
            <a:pPr>
              <a:defRPr/>
            </a:pPr>
            <a:fld id="{D654DA56-0BC9-9843-88AD-1FE7F589C9C9}" type="slidenum">
              <a:rPr lang="en-US"/>
              <a:pPr>
                <a:defRPr/>
              </a:pPr>
              <a:t>‹#›</a:t>
            </a:fld>
            <a:endParaRPr lang="en-US"/>
          </a:p>
        </p:txBody>
      </p:sp>
    </p:spTree>
    <p:extLst>
      <p:ext uri="{BB962C8B-B14F-4D97-AF65-F5344CB8AC3E}">
        <p14:creationId xmlns:p14="http://schemas.microsoft.com/office/powerpoint/2010/main" val="1382344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ull text page – Paragraph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Content Placeholder 2"/>
          <p:cNvSpPr>
            <a:spLocks noGrp="1"/>
          </p:cNvSpPr>
          <p:nvPr>
            <p:ph idx="1"/>
          </p:nvPr>
        </p:nvSpPr>
        <p:spPr>
          <a:xfrm>
            <a:off x="457200" y="1633538"/>
            <a:ext cx="8229600" cy="4454525"/>
          </a:xfrm>
        </p:spPr>
        <p:txBody>
          <a:bodyPr/>
          <a:lstStyle>
            <a:lvl1pPr marL="0" indent="0">
              <a:buNone/>
              <a:defRPr>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p:txBody>
      </p:sp>
    </p:spTree>
    <p:extLst>
      <p:ext uri="{BB962C8B-B14F-4D97-AF65-F5344CB8AC3E}">
        <p14:creationId xmlns:p14="http://schemas.microsoft.com/office/powerpoint/2010/main" val="1120250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 Image –  Bottom">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6858000"/>
          </a:xfrm>
        </p:spPr>
        <p:txBody>
          <a:bodyPr/>
          <a:lstStyle/>
          <a:p>
            <a:pPr lvl="0"/>
            <a:r>
              <a:rPr lang="en-US" noProof="0"/>
              <a:t>Click icon to add picture</a:t>
            </a:r>
          </a:p>
        </p:txBody>
      </p:sp>
      <p:sp>
        <p:nvSpPr>
          <p:cNvPr id="3074" name="Rectangle 2"/>
          <p:cNvSpPr>
            <a:spLocks noGrp="1" noChangeArrowheads="1"/>
          </p:cNvSpPr>
          <p:nvPr>
            <p:ph type="ctrTitle"/>
          </p:nvPr>
        </p:nvSpPr>
        <p:spPr>
          <a:xfrm>
            <a:off x="0" y="4656406"/>
            <a:ext cx="8145194" cy="1645920"/>
          </a:xfrm>
          <a:solidFill>
            <a:srgbClr val="2B9AD6"/>
          </a:solidFill>
        </p:spPr>
        <p:txBody>
          <a:bodyPr lIns="457200" tIns="228600" rIns="457200" bIns="228600" anchor="ctr"/>
          <a:lstStyle>
            <a:lvl1pPr>
              <a:lnSpc>
                <a:spcPct val="85000"/>
              </a:lnSpc>
              <a:defRPr sz="4500">
                <a:solidFill>
                  <a:srgbClr val="FFFFFF"/>
                </a:solidFill>
              </a:defRPr>
            </a:lvl1pPr>
          </a:lstStyle>
          <a:p>
            <a:r>
              <a:rPr lang="en-US" dirty="0"/>
              <a:t>Click to edit Master title style</a:t>
            </a:r>
          </a:p>
        </p:txBody>
      </p:sp>
      <p:sp>
        <p:nvSpPr>
          <p:cNvPr id="3075" name="Rectangle 3"/>
          <p:cNvSpPr>
            <a:spLocks noGrp="1" noChangeArrowheads="1"/>
          </p:cNvSpPr>
          <p:nvPr>
            <p:ph type="subTitle" idx="1"/>
          </p:nvPr>
        </p:nvSpPr>
        <p:spPr>
          <a:xfrm>
            <a:off x="457199" y="5753686"/>
            <a:ext cx="6590715" cy="548640"/>
          </a:xfrm>
        </p:spPr>
        <p:txBody>
          <a:bodyPr/>
          <a:lstStyle>
            <a:lvl1pPr>
              <a:lnSpc>
                <a:spcPct val="95000"/>
              </a:lnSpc>
              <a:spcBef>
                <a:spcPts val="0"/>
              </a:spcBef>
              <a:buNone/>
              <a:defRPr sz="2000">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1211608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Divider – Image – Top">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9144000" cy="6858000"/>
          </a:xfrm>
        </p:spPr>
        <p:txBody>
          <a:bodyPr/>
          <a:lstStyle/>
          <a:p>
            <a:pPr lvl="0"/>
            <a:r>
              <a:rPr lang="en-US" noProof="0"/>
              <a:t>Click icon to add picture</a:t>
            </a:r>
          </a:p>
        </p:txBody>
      </p:sp>
      <p:sp>
        <p:nvSpPr>
          <p:cNvPr id="3074" name="Rectangle 2"/>
          <p:cNvSpPr>
            <a:spLocks noGrp="1" noChangeArrowheads="1"/>
          </p:cNvSpPr>
          <p:nvPr>
            <p:ph type="ctrTitle"/>
          </p:nvPr>
        </p:nvSpPr>
        <p:spPr>
          <a:xfrm>
            <a:off x="0" y="478302"/>
            <a:ext cx="8145194" cy="1645920"/>
          </a:xfrm>
          <a:solidFill>
            <a:srgbClr val="2B9AD6"/>
          </a:solidFill>
        </p:spPr>
        <p:txBody>
          <a:bodyPr lIns="457200" tIns="228600" rIns="457200" bIns="228600" anchor="ctr"/>
          <a:lstStyle>
            <a:lvl1pPr>
              <a:lnSpc>
                <a:spcPct val="85000"/>
              </a:lnSpc>
              <a:defRPr sz="4500">
                <a:solidFill>
                  <a:srgbClr val="FFFFFF"/>
                </a:solidFill>
              </a:defRPr>
            </a:lvl1pPr>
          </a:lstStyle>
          <a:p>
            <a:r>
              <a:rPr lang="en-US" dirty="0"/>
              <a:t>Click to edit Master title style</a:t>
            </a:r>
          </a:p>
        </p:txBody>
      </p:sp>
      <p:sp>
        <p:nvSpPr>
          <p:cNvPr id="3075" name="Rectangle 3"/>
          <p:cNvSpPr>
            <a:spLocks noGrp="1" noChangeArrowheads="1"/>
          </p:cNvSpPr>
          <p:nvPr>
            <p:ph type="subTitle" idx="1"/>
          </p:nvPr>
        </p:nvSpPr>
        <p:spPr>
          <a:xfrm>
            <a:off x="457199" y="1709516"/>
            <a:ext cx="6590715" cy="414706"/>
          </a:xfrm>
        </p:spPr>
        <p:txBody>
          <a:bodyPr/>
          <a:lstStyle>
            <a:lvl1pPr>
              <a:lnSpc>
                <a:spcPct val="95000"/>
              </a:lnSpc>
              <a:spcBef>
                <a:spcPts val="0"/>
              </a:spcBef>
              <a:buFont typeface="Arial" pitchFamily="34" charset="0"/>
              <a:buNone/>
              <a:defRPr sz="2000">
                <a:solidFill>
                  <a:srgbClr val="FFFFFF"/>
                </a:solidFill>
              </a:defRPr>
            </a:lvl1pPr>
          </a:lstStyle>
          <a:p>
            <a:r>
              <a:rPr lang="en-US" dirty="0"/>
              <a:t>Click to edit Master subtitle style</a:t>
            </a:r>
          </a:p>
        </p:txBody>
      </p:sp>
    </p:spTree>
    <p:extLst>
      <p:ext uri="{BB962C8B-B14F-4D97-AF65-F5344CB8AC3E}">
        <p14:creationId xmlns:p14="http://schemas.microsoft.com/office/powerpoint/2010/main" val="1211608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hank you">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52438" y="2085975"/>
            <a:ext cx="4267200" cy="155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0000"/>
              </a:lnSpc>
              <a:defRPr/>
            </a:pPr>
            <a:r>
              <a:rPr lang="en-US" sz="6000" b="1">
                <a:solidFill>
                  <a:srgbClr val="E43348"/>
                </a:solidFill>
              </a:rPr>
              <a:t>Thank</a:t>
            </a:r>
          </a:p>
          <a:p>
            <a:pPr>
              <a:lnSpc>
                <a:spcPct val="80000"/>
              </a:lnSpc>
              <a:defRPr/>
            </a:pPr>
            <a:r>
              <a:rPr lang="en-US" sz="6000" b="1"/>
              <a:t>You</a:t>
            </a:r>
          </a:p>
        </p:txBody>
      </p:sp>
      <p:sp>
        <p:nvSpPr>
          <p:cNvPr id="4" name="Rectangle 3"/>
          <p:cNvSpPr/>
          <p:nvPr/>
        </p:nvSpPr>
        <p:spPr>
          <a:xfrm>
            <a:off x="-1588" y="2198688"/>
            <a:ext cx="354013" cy="160337"/>
          </a:xfrm>
          <a:prstGeom prst="rect">
            <a:avLst/>
          </a:prstGeom>
          <a:solidFill>
            <a:srgbClr val="E820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sz="1800" dirty="0">
              <a:latin typeface="Arial" pitchFamily="34" charset="0"/>
            </a:endParaRPr>
          </a:p>
        </p:txBody>
      </p:sp>
      <p:pic>
        <p:nvPicPr>
          <p:cNvPr id="5" name="Picture 11" descr="Dow logo 300 1.6.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1313" y="331788"/>
            <a:ext cx="1463675" cy="48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83463" y="296863"/>
            <a:ext cx="1528762"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66632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sldNum" sz="quarter" idx="10"/>
          </p:nvPr>
        </p:nvSpPr>
        <p:spPr>
          <a:ln/>
        </p:spPr>
        <p:txBody>
          <a:bodyPr/>
          <a:lstStyle>
            <a:lvl1pPr>
              <a:defRPr/>
            </a:lvl1pPr>
          </a:lstStyle>
          <a:p>
            <a:pPr>
              <a:defRPr/>
            </a:pPr>
            <a:fld id="{68C4DBA4-6B8C-48F4-847C-5CEE3BF6451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Full text page – Bullets &amp; Color Bar (blue)">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229600" cy="987425"/>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633539"/>
            <a:ext cx="8229600" cy="3017520"/>
          </a:xfrm>
        </p:spPr>
        <p:txBody>
          <a:bodyPr/>
          <a:lstStyle>
            <a:lvl1pPr>
              <a:defRPr>
                <a:solidFill>
                  <a:srgbClr val="344447"/>
                </a:solidFill>
              </a:defRPr>
            </a:lvl1pPr>
            <a:lvl2pPr marL="463550" indent="-192024">
              <a:spcBef>
                <a:spcPts val="600"/>
              </a:spcBef>
              <a:buFont typeface="Arial" pitchFamily="34" charset="0"/>
              <a:buChar char="–"/>
              <a:defRPr sz="1600">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a:p>
            <a:pPr lvl="1"/>
            <a:r>
              <a:rPr lang="en-US" dirty="0"/>
              <a:t>Second level</a:t>
            </a:r>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Rectangle 5"/>
          <p:cNvSpPr/>
          <p:nvPr userDrawn="1"/>
        </p:nvSpPr>
        <p:spPr bwMode="auto">
          <a:xfrm>
            <a:off x="457200" y="4897884"/>
            <a:ext cx="8229600" cy="786384"/>
          </a:xfrm>
          <a:prstGeom prst="rect">
            <a:avLst/>
          </a:prstGeom>
          <a:solidFill>
            <a:srgbClr val="2B9AD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4420E9D-35EC-4CD2-BB01-7AA3A41A478D}" type="datetimeFigureOut">
              <a:rPr lang="en-US" smtClean="0"/>
              <a:pPr/>
              <a:t>4/12/2019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1FCD4C2-5FC7-42CE-8AA8-7EA2F0CFE6CB}" type="slidenum">
              <a:rPr lang="en-US" smtClean="0"/>
              <a:pPr/>
              <a:t>‹#›</a:t>
            </a:fld>
            <a:endParaRPr lang="en-US"/>
          </a:p>
        </p:txBody>
      </p:sp>
    </p:spTree>
    <p:extLst>
      <p:ext uri="{BB962C8B-B14F-4D97-AF65-F5344CB8AC3E}">
        <p14:creationId xmlns:p14="http://schemas.microsoft.com/office/powerpoint/2010/main" val="602037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Full text page – Bullets &amp; Color Bar (re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229600" cy="987425"/>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633539"/>
            <a:ext cx="8229600" cy="3017520"/>
          </a:xfrm>
        </p:spPr>
        <p:txBody>
          <a:bodyPr/>
          <a:lstStyle>
            <a:lvl1pPr>
              <a:defRPr>
                <a:solidFill>
                  <a:srgbClr val="344447"/>
                </a:solidFill>
              </a:defRPr>
            </a:lvl1pPr>
            <a:lvl2pPr marL="463550" indent="-192024">
              <a:spcBef>
                <a:spcPts val="600"/>
              </a:spcBef>
              <a:buFont typeface="Arial" pitchFamily="34" charset="0"/>
              <a:buChar char="–"/>
              <a:defRPr sz="1600">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a:p>
            <a:pPr lvl="1"/>
            <a:r>
              <a:rPr lang="en-US" dirty="0"/>
              <a:t>Second level</a:t>
            </a:r>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Rectangle 5"/>
          <p:cNvSpPr/>
          <p:nvPr userDrawn="1"/>
        </p:nvSpPr>
        <p:spPr bwMode="auto">
          <a:xfrm>
            <a:off x="457200" y="4897884"/>
            <a:ext cx="8229600" cy="786384"/>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alf text page – Bullets &amp; Picture (yellow)">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229600" cy="987425"/>
          </a:xfrm>
        </p:spPr>
        <p:txBody>
          <a:bodyPr/>
          <a:lstStyle/>
          <a:p>
            <a:r>
              <a:rPr lang="en-US"/>
              <a:t>Click to edit Master title style</a:t>
            </a:r>
            <a:endParaRPr lang="en-US" dirty="0"/>
          </a:p>
        </p:txBody>
      </p:sp>
      <p:sp>
        <p:nvSpPr>
          <p:cNvPr id="3" name="Content Placeholder 2"/>
          <p:cNvSpPr>
            <a:spLocks noGrp="1"/>
          </p:cNvSpPr>
          <p:nvPr>
            <p:ph idx="1"/>
          </p:nvPr>
        </p:nvSpPr>
        <p:spPr>
          <a:xfrm>
            <a:off x="457200" y="1633538"/>
            <a:ext cx="4206240" cy="4454525"/>
          </a:xfrm>
        </p:spPr>
        <p:txBody>
          <a:bodyPr/>
          <a:lstStyle>
            <a:lvl1pPr>
              <a:defRPr>
                <a:solidFill>
                  <a:srgbClr val="344447"/>
                </a:solidFill>
              </a:defRPr>
            </a:lvl1pPr>
            <a:lvl2pPr marL="463550" indent="-192024">
              <a:spcBef>
                <a:spcPts val="600"/>
              </a:spcBef>
              <a:buFont typeface="Arial" pitchFamily="34" charset="0"/>
              <a:buChar char="–"/>
              <a:defRPr sz="1600">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a:p>
            <a:pPr lvl="1"/>
            <a:r>
              <a:rPr lang="en-US" dirty="0"/>
              <a:t>Second level</a:t>
            </a:r>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Rectangle 5"/>
          <p:cNvSpPr/>
          <p:nvPr userDrawn="1"/>
        </p:nvSpPr>
        <p:spPr bwMode="auto">
          <a:xfrm>
            <a:off x="4892040" y="1633538"/>
            <a:ext cx="3794760" cy="391363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Picture Placeholder 9"/>
          <p:cNvSpPr>
            <a:spLocks noGrp="1"/>
          </p:cNvSpPr>
          <p:nvPr>
            <p:ph type="pic" sz="quarter" idx="12"/>
          </p:nvPr>
        </p:nvSpPr>
        <p:spPr>
          <a:xfrm>
            <a:off x="4892040" y="1633538"/>
            <a:ext cx="3794760" cy="3867912"/>
          </a:xfrm>
        </p:spPr>
        <p:txBody>
          <a:bodyPr/>
          <a:lstStyle/>
          <a:p>
            <a:endParaRPr lang="en-US"/>
          </a:p>
        </p:txBody>
      </p:sp>
      <p:sp>
        <p:nvSpPr>
          <p:cNvPr id="8" name="Rectangle 7"/>
          <p:cNvSpPr/>
          <p:nvPr userDrawn="1"/>
        </p:nvSpPr>
        <p:spPr bwMode="auto">
          <a:xfrm>
            <a:off x="4892040" y="5501388"/>
            <a:ext cx="3794760" cy="18288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alf text page – Bullets &amp; Picture (orange)">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229600" cy="987425"/>
          </a:xfrm>
        </p:spPr>
        <p:txBody>
          <a:bodyPr/>
          <a:lstStyle/>
          <a:p>
            <a:r>
              <a:rPr lang="en-US" dirty="0"/>
              <a:t>Click to edit Master title style</a:t>
            </a:r>
          </a:p>
        </p:txBody>
      </p:sp>
      <p:sp>
        <p:nvSpPr>
          <p:cNvPr id="3" name="Content Placeholder 2"/>
          <p:cNvSpPr>
            <a:spLocks noGrp="1"/>
          </p:cNvSpPr>
          <p:nvPr>
            <p:ph idx="1"/>
          </p:nvPr>
        </p:nvSpPr>
        <p:spPr>
          <a:xfrm>
            <a:off x="457200" y="1633538"/>
            <a:ext cx="4206240" cy="4454525"/>
          </a:xfrm>
        </p:spPr>
        <p:txBody>
          <a:bodyPr/>
          <a:lstStyle>
            <a:lvl1pPr>
              <a:defRPr>
                <a:solidFill>
                  <a:srgbClr val="344447"/>
                </a:solidFill>
              </a:defRPr>
            </a:lvl1pPr>
            <a:lvl2pPr marL="463550" indent="-192024">
              <a:spcBef>
                <a:spcPts val="600"/>
              </a:spcBef>
              <a:buFont typeface="Arial" pitchFamily="34" charset="0"/>
              <a:buChar char="–"/>
              <a:defRPr sz="1600">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a:p>
            <a:pPr lvl="1"/>
            <a:r>
              <a:rPr lang="en-US" dirty="0"/>
              <a:t>Second level</a:t>
            </a:r>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Rectangle 5"/>
          <p:cNvSpPr/>
          <p:nvPr userDrawn="1"/>
        </p:nvSpPr>
        <p:spPr bwMode="auto">
          <a:xfrm>
            <a:off x="4892040" y="1633538"/>
            <a:ext cx="3794760" cy="391363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Picture Placeholder 9"/>
          <p:cNvSpPr>
            <a:spLocks noGrp="1"/>
          </p:cNvSpPr>
          <p:nvPr>
            <p:ph type="pic" sz="quarter" idx="12"/>
          </p:nvPr>
        </p:nvSpPr>
        <p:spPr>
          <a:xfrm>
            <a:off x="4892040" y="1633538"/>
            <a:ext cx="3794760" cy="3867912"/>
          </a:xfrm>
        </p:spPr>
        <p:txBody>
          <a:bodyPr/>
          <a:lstStyle/>
          <a:p>
            <a:endParaRPr lang="en-US"/>
          </a:p>
        </p:txBody>
      </p:sp>
      <p:sp>
        <p:nvSpPr>
          <p:cNvPr id="8" name="Rectangle 7"/>
          <p:cNvSpPr/>
          <p:nvPr userDrawn="1"/>
        </p:nvSpPr>
        <p:spPr bwMode="auto">
          <a:xfrm>
            <a:off x="4892040" y="5501388"/>
            <a:ext cx="3794760" cy="18288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text page – Bullets &amp; Picture (blue)">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229600" cy="987425"/>
          </a:xfrm>
        </p:spPr>
        <p:txBody>
          <a:bodyPr/>
          <a:lstStyle/>
          <a:p>
            <a:r>
              <a:rPr lang="en-US" dirty="0"/>
              <a:t>Click to edit Master title style</a:t>
            </a:r>
          </a:p>
        </p:txBody>
      </p:sp>
      <p:sp>
        <p:nvSpPr>
          <p:cNvPr id="3" name="Content Placeholder 2"/>
          <p:cNvSpPr>
            <a:spLocks noGrp="1"/>
          </p:cNvSpPr>
          <p:nvPr>
            <p:ph idx="1"/>
          </p:nvPr>
        </p:nvSpPr>
        <p:spPr>
          <a:xfrm>
            <a:off x="457200" y="1633538"/>
            <a:ext cx="4206240" cy="4454525"/>
          </a:xfrm>
        </p:spPr>
        <p:txBody>
          <a:bodyPr/>
          <a:lstStyle>
            <a:lvl1pPr>
              <a:defRPr>
                <a:solidFill>
                  <a:srgbClr val="344447"/>
                </a:solidFill>
              </a:defRPr>
            </a:lvl1pPr>
            <a:lvl2pPr marL="463550" indent="-192024">
              <a:spcBef>
                <a:spcPts val="600"/>
              </a:spcBef>
              <a:buFont typeface="Arial" pitchFamily="34" charset="0"/>
              <a:buChar char="–"/>
              <a:defRPr sz="1600">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a:p>
            <a:pPr lvl="1"/>
            <a:r>
              <a:rPr lang="en-US" dirty="0"/>
              <a:t>Second level</a:t>
            </a:r>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Rectangle 5"/>
          <p:cNvSpPr/>
          <p:nvPr userDrawn="1"/>
        </p:nvSpPr>
        <p:spPr bwMode="auto">
          <a:xfrm>
            <a:off x="4892040" y="1633538"/>
            <a:ext cx="3794760" cy="391363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Picture Placeholder 9"/>
          <p:cNvSpPr>
            <a:spLocks noGrp="1"/>
          </p:cNvSpPr>
          <p:nvPr>
            <p:ph type="pic" sz="quarter" idx="12"/>
          </p:nvPr>
        </p:nvSpPr>
        <p:spPr>
          <a:xfrm>
            <a:off x="4892040" y="1633538"/>
            <a:ext cx="3794760" cy="3867912"/>
          </a:xfrm>
        </p:spPr>
        <p:txBody>
          <a:bodyPr/>
          <a:lstStyle/>
          <a:p>
            <a:endParaRPr lang="en-US"/>
          </a:p>
        </p:txBody>
      </p:sp>
      <p:sp>
        <p:nvSpPr>
          <p:cNvPr id="8" name="Rectangle 7"/>
          <p:cNvSpPr/>
          <p:nvPr userDrawn="1"/>
        </p:nvSpPr>
        <p:spPr bwMode="auto">
          <a:xfrm>
            <a:off x="4892040" y="5501388"/>
            <a:ext cx="3794760" cy="182880"/>
          </a:xfrm>
          <a:prstGeom prst="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text page – Bullets &amp; Picture (re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229600" cy="987425"/>
          </a:xfrm>
        </p:spPr>
        <p:txBody>
          <a:bodyPr/>
          <a:lstStyle/>
          <a:p>
            <a:r>
              <a:rPr lang="en-US" dirty="0"/>
              <a:t>Click to edit Master title style</a:t>
            </a:r>
          </a:p>
        </p:txBody>
      </p:sp>
      <p:sp>
        <p:nvSpPr>
          <p:cNvPr id="3" name="Content Placeholder 2"/>
          <p:cNvSpPr>
            <a:spLocks noGrp="1"/>
          </p:cNvSpPr>
          <p:nvPr>
            <p:ph idx="1"/>
          </p:nvPr>
        </p:nvSpPr>
        <p:spPr>
          <a:xfrm>
            <a:off x="457200" y="1633538"/>
            <a:ext cx="4206240" cy="4454525"/>
          </a:xfrm>
        </p:spPr>
        <p:txBody>
          <a:bodyPr/>
          <a:lstStyle>
            <a:lvl1pPr>
              <a:defRPr>
                <a:solidFill>
                  <a:srgbClr val="344447"/>
                </a:solidFill>
              </a:defRPr>
            </a:lvl1pPr>
            <a:lvl2pPr marL="463550" indent="-192024">
              <a:spcBef>
                <a:spcPts val="600"/>
              </a:spcBef>
              <a:buFont typeface="Arial" pitchFamily="34" charset="0"/>
              <a:buChar char="–"/>
              <a:defRPr sz="1600">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a:p>
            <a:pPr lvl="1"/>
            <a:r>
              <a:rPr lang="en-US" dirty="0"/>
              <a:t>Second level</a:t>
            </a:r>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Rectangle 5"/>
          <p:cNvSpPr/>
          <p:nvPr userDrawn="1"/>
        </p:nvSpPr>
        <p:spPr bwMode="auto">
          <a:xfrm>
            <a:off x="4892040" y="1633538"/>
            <a:ext cx="3794760" cy="391363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7" name="Picture Placeholder 9"/>
          <p:cNvSpPr>
            <a:spLocks noGrp="1"/>
          </p:cNvSpPr>
          <p:nvPr>
            <p:ph type="pic" sz="quarter" idx="12"/>
          </p:nvPr>
        </p:nvSpPr>
        <p:spPr>
          <a:xfrm>
            <a:off x="4892040" y="1633538"/>
            <a:ext cx="3794760" cy="3867912"/>
          </a:xfrm>
        </p:spPr>
        <p:txBody>
          <a:bodyPr/>
          <a:lstStyle/>
          <a:p>
            <a:endParaRPr lang="en-US"/>
          </a:p>
        </p:txBody>
      </p:sp>
      <p:sp>
        <p:nvSpPr>
          <p:cNvPr id="8" name="Rectangle 7"/>
          <p:cNvSpPr/>
          <p:nvPr userDrawn="1"/>
        </p:nvSpPr>
        <p:spPr bwMode="auto">
          <a:xfrm>
            <a:off x="4892040" y="5501388"/>
            <a:ext cx="3794760" cy="18288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120250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text page – Paragraphs">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229600" cy="987425"/>
          </a:xfrm>
        </p:spPr>
        <p:txBody>
          <a:bodyPr/>
          <a:lstStyle/>
          <a:p>
            <a:r>
              <a:rPr lang="en-US" dirty="0"/>
              <a:t>Click to edit Master title style</a:t>
            </a:r>
          </a:p>
        </p:txBody>
      </p:sp>
      <p:sp>
        <p:nvSpPr>
          <p:cNvPr id="5" name="Rectangle 6"/>
          <p:cNvSpPr>
            <a:spLocks noGrp="1" noChangeArrowheads="1"/>
          </p:cNvSpPr>
          <p:nvPr>
            <p:ph type="sldNum" sz="quarter" idx="11"/>
          </p:nvPr>
        </p:nvSpPr>
        <p:spPr>
          <a:ln/>
        </p:spPr>
        <p:txBody>
          <a:bodyPr/>
          <a:lstStyle>
            <a:lvl1pPr>
              <a:defRPr/>
            </a:lvl1pPr>
          </a:lstStyle>
          <a:p>
            <a:pPr>
              <a:defRPr/>
            </a:pPr>
            <a:fld id="{B63EA29D-2A89-334A-9C8F-4DBA47A97D7F}" type="slidenum">
              <a:rPr lang="en-US"/>
              <a:pPr>
                <a:defRPr/>
              </a:pPr>
              <a:t>‹#›</a:t>
            </a:fld>
            <a:endParaRPr lang="en-US"/>
          </a:p>
        </p:txBody>
      </p:sp>
      <p:sp>
        <p:nvSpPr>
          <p:cNvPr id="6" name="Content Placeholder 2"/>
          <p:cNvSpPr>
            <a:spLocks noGrp="1"/>
          </p:cNvSpPr>
          <p:nvPr>
            <p:ph idx="1"/>
          </p:nvPr>
        </p:nvSpPr>
        <p:spPr>
          <a:xfrm>
            <a:off x="457200" y="1633538"/>
            <a:ext cx="8229600" cy="4454525"/>
          </a:xfrm>
        </p:spPr>
        <p:txBody>
          <a:bodyPr/>
          <a:lstStyle>
            <a:lvl1pPr marL="0" indent="0">
              <a:spcBef>
                <a:spcPts val="1500"/>
              </a:spcBef>
              <a:buNone/>
              <a:defRPr>
                <a:solidFill>
                  <a:srgbClr val="344447"/>
                </a:solidFill>
              </a:defRPr>
            </a:lvl1pPr>
            <a:lvl2pPr>
              <a:defRPr>
                <a:solidFill>
                  <a:srgbClr val="344447"/>
                </a:solidFill>
              </a:defRPr>
            </a:lvl2pPr>
            <a:lvl3pPr>
              <a:defRPr>
                <a:solidFill>
                  <a:srgbClr val="344447"/>
                </a:solidFill>
              </a:defRPr>
            </a:lvl3pPr>
            <a:lvl4pPr>
              <a:defRPr>
                <a:solidFill>
                  <a:srgbClr val="344447"/>
                </a:solidFill>
              </a:defRPr>
            </a:lvl4pPr>
            <a:lvl5pPr>
              <a:defRPr>
                <a:solidFill>
                  <a:srgbClr val="344447"/>
                </a:solidFill>
              </a:defRPr>
            </a:lvl5pPr>
          </a:lstStyle>
          <a:p>
            <a:pPr lvl="0"/>
            <a:r>
              <a:rPr lang="en-US" dirty="0"/>
              <a:t>Click to edit Master text styles</a:t>
            </a:r>
          </a:p>
        </p:txBody>
      </p:sp>
    </p:spTree>
    <p:extLst>
      <p:ext uri="{BB962C8B-B14F-4D97-AF65-F5344CB8AC3E}">
        <p14:creationId xmlns:p14="http://schemas.microsoft.com/office/powerpoint/2010/main" val="1120250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87375"/>
            <a:ext cx="8215313" cy="98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33538"/>
            <a:ext cx="8229600" cy="445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2"/>
            <a:r>
              <a:rPr lang="en-US" dirty="0"/>
              <a:t>Second level</a:t>
            </a:r>
          </a:p>
        </p:txBody>
      </p:sp>
      <p:sp>
        <p:nvSpPr>
          <p:cNvPr id="1030" name="Rectangle 6"/>
          <p:cNvSpPr>
            <a:spLocks noGrp="1" noChangeArrowheads="1"/>
          </p:cNvSpPr>
          <p:nvPr>
            <p:ph type="sldNum" sz="quarter" idx="4"/>
          </p:nvPr>
        </p:nvSpPr>
        <p:spPr bwMode="auto">
          <a:xfrm>
            <a:off x="8461375" y="6448425"/>
            <a:ext cx="228600" cy="13652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r" eaLnBrk="0" hangingPunct="0">
              <a:defRPr sz="800">
                <a:latin typeface="Arial"/>
                <a:ea typeface="ＭＳ Ｐゴシック" charset="-128"/>
                <a:cs typeface="Arial"/>
              </a:defRPr>
            </a:lvl1pPr>
          </a:lstStyle>
          <a:p>
            <a:pPr>
              <a:defRPr/>
            </a:pPr>
            <a:fld id="{4348DB8B-F091-E64E-AFA8-48425477995C}" type="slidenum">
              <a:rPr lang="en-US"/>
              <a:pPr>
                <a:defRPr/>
              </a:pPr>
              <a:t>‹#›</a:t>
            </a:fld>
            <a:endParaRPr lang="en-US"/>
          </a:p>
        </p:txBody>
      </p:sp>
      <p:pic>
        <p:nvPicPr>
          <p:cNvPr id="2" name="Picture 6" descr="Dow logo 300 0.8.jpg"/>
          <p:cNvPicPr>
            <a:picLocks noChangeAspect="1"/>
          </p:cNvPicPr>
          <p:nvPr/>
        </p:nvPicPr>
        <p:blipFill>
          <a:blip r:embed="rId32" cstate="screen">
            <a:extLst>
              <a:ext uri="{28A0092B-C50C-407E-A947-70E740481C1C}">
                <a14:useLocalDpi xmlns:a14="http://schemas.microsoft.com/office/drawing/2010/main" val="0"/>
              </a:ext>
            </a:extLst>
          </a:blip>
          <a:srcRect/>
          <a:stretch>
            <a:fillRect/>
          </a:stretch>
        </p:blipFill>
        <p:spPr bwMode="auto">
          <a:xfrm>
            <a:off x="349250" y="6392863"/>
            <a:ext cx="7318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p:cNvSpPr/>
          <p:nvPr/>
        </p:nvSpPr>
        <p:spPr>
          <a:xfrm>
            <a:off x="-1588" y="661988"/>
            <a:ext cx="354013"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GB" sz="1800" dirty="0">
              <a:latin typeface="Arial" pitchFamily="34" charset="0"/>
            </a:endParaRPr>
          </a:p>
        </p:txBody>
      </p:sp>
      <p:pic>
        <p:nvPicPr>
          <p:cNvPr id="1032" name="Picture 2"/>
          <p:cNvPicPr>
            <a:picLocks noChangeAspect="1"/>
          </p:cNvPicPr>
          <p:nvPr/>
        </p:nvPicPr>
        <p:blipFill>
          <a:blip r:embed="rId33" cstate="screen">
            <a:extLst>
              <a:ext uri="{28A0092B-C50C-407E-A947-70E740481C1C}">
                <a14:useLocalDpi xmlns:a14="http://schemas.microsoft.com/office/drawing/2010/main" val="0"/>
              </a:ext>
            </a:extLst>
          </a:blip>
          <a:srcRect/>
          <a:stretch>
            <a:fillRect/>
          </a:stretch>
        </p:blipFill>
        <p:spPr bwMode="auto">
          <a:xfrm>
            <a:off x="7062788" y="6369050"/>
            <a:ext cx="15287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39" r:id="rId25"/>
    <p:sldLayoutId id="2147483830" r:id="rId26"/>
    <p:sldLayoutId id="2147483838" r:id="rId27"/>
    <p:sldLayoutId id="2147483837" r:id="rId28"/>
    <p:sldLayoutId id="2147483866" r:id="rId29"/>
    <p:sldLayoutId id="2147483867" r:id="rId30"/>
  </p:sldLayoutIdLst>
  <p:hf hdr="0" ftr="0" dt="0"/>
  <p:txStyles>
    <p:titleStyle>
      <a:lvl1pPr algn="l" rtl="0" eaLnBrk="1" fontAlgn="base" hangingPunct="1">
        <a:lnSpc>
          <a:spcPct val="95000"/>
        </a:lnSpc>
        <a:spcBef>
          <a:spcPct val="0"/>
        </a:spcBef>
        <a:spcAft>
          <a:spcPct val="0"/>
        </a:spcAft>
        <a:defRPr sz="2400" b="1">
          <a:solidFill>
            <a:srgbClr val="344447"/>
          </a:solidFill>
          <a:latin typeface="Arial"/>
          <a:ea typeface="+mj-ea"/>
          <a:cs typeface="Arial"/>
        </a:defRPr>
      </a:lvl1pPr>
      <a:lvl2pPr algn="l" rtl="0" eaLnBrk="1" fontAlgn="base" hangingPunct="1">
        <a:lnSpc>
          <a:spcPct val="95000"/>
        </a:lnSpc>
        <a:spcBef>
          <a:spcPct val="0"/>
        </a:spcBef>
        <a:spcAft>
          <a:spcPct val="0"/>
        </a:spcAft>
        <a:defRPr sz="2400" b="1">
          <a:solidFill>
            <a:srgbClr val="344447"/>
          </a:solidFill>
          <a:latin typeface="Arial" charset="0"/>
          <a:ea typeface="ＭＳ Ｐゴシック" charset="-128"/>
          <a:cs typeface="ＭＳ Ｐゴシック" charset="-128"/>
        </a:defRPr>
      </a:lvl2pPr>
      <a:lvl3pPr algn="l" rtl="0" eaLnBrk="1" fontAlgn="base" hangingPunct="1">
        <a:lnSpc>
          <a:spcPct val="95000"/>
        </a:lnSpc>
        <a:spcBef>
          <a:spcPct val="0"/>
        </a:spcBef>
        <a:spcAft>
          <a:spcPct val="0"/>
        </a:spcAft>
        <a:defRPr sz="2400" b="1">
          <a:solidFill>
            <a:srgbClr val="344447"/>
          </a:solidFill>
          <a:latin typeface="Arial" charset="0"/>
          <a:ea typeface="ＭＳ Ｐゴシック" charset="-128"/>
          <a:cs typeface="ＭＳ Ｐゴシック" charset="-128"/>
        </a:defRPr>
      </a:lvl3pPr>
      <a:lvl4pPr algn="l" rtl="0" eaLnBrk="1" fontAlgn="base" hangingPunct="1">
        <a:lnSpc>
          <a:spcPct val="95000"/>
        </a:lnSpc>
        <a:spcBef>
          <a:spcPct val="0"/>
        </a:spcBef>
        <a:spcAft>
          <a:spcPct val="0"/>
        </a:spcAft>
        <a:defRPr sz="2400" b="1">
          <a:solidFill>
            <a:srgbClr val="344447"/>
          </a:solidFill>
          <a:latin typeface="Arial" charset="0"/>
          <a:ea typeface="ＭＳ Ｐゴシック" charset="-128"/>
          <a:cs typeface="ＭＳ Ｐゴシック" charset="-128"/>
        </a:defRPr>
      </a:lvl4pPr>
      <a:lvl5pPr algn="l" rtl="0" eaLnBrk="1" fontAlgn="base" hangingPunct="1">
        <a:lnSpc>
          <a:spcPct val="95000"/>
        </a:lnSpc>
        <a:spcBef>
          <a:spcPct val="0"/>
        </a:spcBef>
        <a:spcAft>
          <a:spcPct val="0"/>
        </a:spcAft>
        <a:defRPr sz="2400" b="1">
          <a:solidFill>
            <a:srgbClr val="344447"/>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2600" b="1">
          <a:solidFill>
            <a:schemeClr val="tx2"/>
          </a:solidFill>
          <a:latin typeface="Tahoma" charset="0"/>
          <a:ea typeface="ＭＳ Ｐゴシック" charset="-128"/>
          <a:cs typeface="ＭＳ Ｐゴシック" charset="-128"/>
        </a:defRPr>
      </a:lvl6pPr>
      <a:lvl7pPr marL="914400" algn="l" rtl="0" eaLnBrk="1" fontAlgn="base" hangingPunct="1">
        <a:spcBef>
          <a:spcPct val="0"/>
        </a:spcBef>
        <a:spcAft>
          <a:spcPct val="0"/>
        </a:spcAft>
        <a:defRPr sz="2600" b="1">
          <a:solidFill>
            <a:schemeClr val="tx2"/>
          </a:solidFill>
          <a:latin typeface="Tahoma" charset="0"/>
          <a:ea typeface="ＭＳ Ｐゴシック" charset="-128"/>
          <a:cs typeface="ＭＳ Ｐゴシック" charset="-128"/>
        </a:defRPr>
      </a:lvl7pPr>
      <a:lvl8pPr marL="1371600" algn="l" rtl="0" eaLnBrk="1" fontAlgn="base" hangingPunct="1">
        <a:spcBef>
          <a:spcPct val="0"/>
        </a:spcBef>
        <a:spcAft>
          <a:spcPct val="0"/>
        </a:spcAft>
        <a:defRPr sz="2600" b="1">
          <a:solidFill>
            <a:schemeClr val="tx2"/>
          </a:solidFill>
          <a:latin typeface="Tahoma" charset="0"/>
          <a:ea typeface="ＭＳ Ｐゴシック" charset="-128"/>
          <a:cs typeface="ＭＳ Ｐゴシック" charset="-128"/>
        </a:defRPr>
      </a:lvl8pPr>
      <a:lvl9pPr marL="1828800" algn="l" rtl="0" eaLnBrk="1" fontAlgn="base" hangingPunct="1">
        <a:spcBef>
          <a:spcPct val="0"/>
        </a:spcBef>
        <a:spcAft>
          <a:spcPct val="0"/>
        </a:spcAft>
        <a:defRPr sz="2600" b="1">
          <a:solidFill>
            <a:schemeClr val="tx2"/>
          </a:solidFill>
          <a:latin typeface="Tahoma" charset="0"/>
          <a:ea typeface="ＭＳ Ｐゴシック" charset="-128"/>
          <a:cs typeface="ＭＳ Ｐゴシック" charset="-128"/>
        </a:defRPr>
      </a:lvl9pPr>
    </p:titleStyle>
    <p:bodyStyle>
      <a:lvl1pPr marL="225425" indent="-225425" algn="l" rtl="0" eaLnBrk="1" fontAlgn="base" hangingPunct="1">
        <a:spcBef>
          <a:spcPct val="40000"/>
        </a:spcBef>
        <a:spcAft>
          <a:spcPct val="0"/>
        </a:spcAft>
        <a:buFont typeface="Arial" pitchFamily="34" charset="0"/>
        <a:buChar char="•"/>
        <a:defRPr sz="2000">
          <a:solidFill>
            <a:srgbClr val="344447"/>
          </a:solidFill>
          <a:latin typeface="Arial"/>
          <a:ea typeface="+mn-ea"/>
          <a:cs typeface="Arial"/>
        </a:defRPr>
      </a:lvl1pPr>
      <a:lvl2pPr marL="225425" indent="-155575" algn="l" rtl="0" eaLnBrk="1" fontAlgn="base" hangingPunct="1">
        <a:spcBef>
          <a:spcPct val="15000"/>
        </a:spcBef>
        <a:spcAft>
          <a:spcPct val="0"/>
        </a:spcAft>
        <a:buChar char="•"/>
        <a:defRPr>
          <a:solidFill>
            <a:srgbClr val="344447"/>
          </a:solidFill>
          <a:latin typeface="Arial"/>
          <a:ea typeface="+mn-ea"/>
          <a:cs typeface="Arial"/>
        </a:defRPr>
      </a:lvl2pPr>
      <a:lvl3pPr marL="465138" indent="-190500" algn="l" rtl="0" eaLnBrk="1" fontAlgn="base" hangingPunct="1">
        <a:spcBef>
          <a:spcPts val="600"/>
        </a:spcBef>
        <a:spcAft>
          <a:spcPct val="0"/>
        </a:spcAft>
        <a:buChar char="–"/>
        <a:defRPr sz="1600" baseline="0">
          <a:solidFill>
            <a:srgbClr val="344447"/>
          </a:solidFill>
          <a:latin typeface="Arial"/>
          <a:ea typeface="+mn-ea"/>
          <a:cs typeface="Arial"/>
        </a:defRPr>
      </a:lvl3pPr>
      <a:lvl4pPr marL="649288" indent="-134938" algn="l" rtl="0" eaLnBrk="1" fontAlgn="base" hangingPunct="1">
        <a:spcBef>
          <a:spcPct val="0"/>
        </a:spcBef>
        <a:spcAft>
          <a:spcPct val="0"/>
        </a:spcAft>
        <a:buChar char="•"/>
        <a:defRPr sz="1400">
          <a:solidFill>
            <a:srgbClr val="344447"/>
          </a:solidFill>
          <a:latin typeface="Arial"/>
          <a:ea typeface="+mn-ea"/>
          <a:cs typeface="Arial"/>
        </a:defRPr>
      </a:lvl4pPr>
      <a:lvl5pPr marL="854075" indent="-149225" algn="l" rtl="0" eaLnBrk="1" fontAlgn="base" hangingPunct="1">
        <a:spcBef>
          <a:spcPct val="0"/>
        </a:spcBef>
        <a:spcAft>
          <a:spcPct val="0"/>
        </a:spcAft>
        <a:buChar char="–"/>
        <a:defRPr sz="1200">
          <a:solidFill>
            <a:srgbClr val="344447"/>
          </a:solidFill>
          <a:latin typeface="Arial"/>
          <a:ea typeface="+mn-ea"/>
          <a:cs typeface="Arial"/>
        </a:defRPr>
      </a:lvl5pPr>
      <a:lvl6pPr marL="1603375" indent="-174625" algn="l" rtl="0" eaLnBrk="1" fontAlgn="base" hangingPunct="1">
        <a:spcBef>
          <a:spcPct val="0"/>
        </a:spcBef>
        <a:spcAft>
          <a:spcPct val="0"/>
        </a:spcAft>
        <a:buChar char="–"/>
        <a:defRPr sz="1400">
          <a:solidFill>
            <a:schemeClr val="tx1"/>
          </a:solidFill>
          <a:latin typeface="+mn-lt"/>
          <a:ea typeface="+mn-ea"/>
        </a:defRPr>
      </a:lvl6pPr>
      <a:lvl7pPr marL="2060575" indent="-174625" algn="l" rtl="0" eaLnBrk="1" fontAlgn="base" hangingPunct="1">
        <a:spcBef>
          <a:spcPct val="0"/>
        </a:spcBef>
        <a:spcAft>
          <a:spcPct val="0"/>
        </a:spcAft>
        <a:buChar char="–"/>
        <a:defRPr sz="1400">
          <a:solidFill>
            <a:schemeClr val="tx1"/>
          </a:solidFill>
          <a:latin typeface="+mn-lt"/>
          <a:ea typeface="+mn-ea"/>
        </a:defRPr>
      </a:lvl7pPr>
      <a:lvl8pPr marL="2517775" indent="-174625" algn="l" rtl="0" eaLnBrk="1" fontAlgn="base" hangingPunct="1">
        <a:spcBef>
          <a:spcPct val="0"/>
        </a:spcBef>
        <a:spcAft>
          <a:spcPct val="0"/>
        </a:spcAft>
        <a:buChar char="–"/>
        <a:defRPr sz="1400">
          <a:solidFill>
            <a:schemeClr val="tx1"/>
          </a:solidFill>
          <a:latin typeface="+mn-lt"/>
          <a:ea typeface="+mn-ea"/>
        </a:defRPr>
      </a:lvl8pPr>
      <a:lvl9pPr marL="2974975" indent="-174625" algn="l" rtl="0" eaLnBrk="1" fontAlgn="base" hangingPunct="1">
        <a:spcBef>
          <a:spcPct val="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video" Target="https://www.youtube.com/embed/jktYA2COlpQ" TargetMode="Externa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9.xml"/><Relationship Id="rId1" Type="http://schemas.openxmlformats.org/officeDocument/2006/relationships/video" Target="https://www.youtube.com/embed/5XPtnDdciPo"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9.xml"/><Relationship Id="rId1" Type="http://schemas.openxmlformats.org/officeDocument/2006/relationships/video" Target="https://www.youtube.com/embed/-rxlZFpyYO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9.xml"/><Relationship Id="rId1" Type="http://schemas.openxmlformats.org/officeDocument/2006/relationships/video" Target="https://www.youtube.com/embed/flXENNrd_O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ctrTitle"/>
          </p:nvPr>
        </p:nvSpPr>
        <p:spPr/>
        <p:txBody>
          <a:bodyPr/>
          <a:lstStyle/>
          <a:p>
            <a:pPr algn="ctr">
              <a:lnSpc>
                <a:spcPct val="100000"/>
              </a:lnSpc>
            </a:pPr>
            <a:r>
              <a:rPr lang="en-US" sz="4000" dirty="0">
                <a:latin typeface="Arial" charset="0"/>
                <a:ea typeface="ＭＳ Ｐゴシック" charset="0"/>
              </a:rPr>
              <a:t>TILEBOND Installer &amp; Instructor Training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548640"/>
            <a:ext cx="3158237" cy="461665"/>
          </a:xfrm>
          <a:prstGeom prst="rect">
            <a:avLst/>
          </a:prstGeom>
          <a:noFill/>
        </p:spPr>
        <p:txBody>
          <a:bodyPr wrap="none" rtlCol="0">
            <a:spAutoFit/>
          </a:bodyPr>
          <a:lstStyle/>
          <a:p>
            <a:r>
              <a:rPr lang="en-US" b="1" dirty="0"/>
              <a:t>Place foam on block</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8822" y="1010305"/>
            <a:ext cx="7492014" cy="5619011"/>
          </a:xfrm>
          <a:prstGeom prst="rect">
            <a:avLst/>
          </a:prstGeom>
        </p:spPr>
      </p:pic>
      <p:sp>
        <p:nvSpPr>
          <p:cNvPr id="6" name="Rectangle 1"/>
          <p:cNvSpPr>
            <a:spLocks noChangeArrowheads="1"/>
          </p:cNvSpPr>
          <p:nvPr/>
        </p:nvSpPr>
        <p:spPr bwMode="auto">
          <a:xfrm>
            <a:off x="6136707" y="5197122"/>
            <a:ext cx="2675106" cy="100027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WEAR</a:t>
            </a:r>
            <a:r>
              <a:rPr kumimoji="0" lang="en-US" sz="1200" b="1" i="0" u="none" strike="noStrike" cap="none" normalizeH="0" dirty="0">
                <a:ln>
                  <a:noFill/>
                </a:ln>
                <a:solidFill>
                  <a:schemeClr val="bg1"/>
                </a:solidFill>
                <a:effectLst/>
                <a:latin typeface="Arial" pitchFamily="34" charset="0"/>
                <a:ea typeface="Calibri" pitchFamily="34" charset="0"/>
                <a:cs typeface="Arial" pitchFamily="34" charset="0"/>
              </a:rPr>
              <a:t>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suitable protective clothing</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 (cover all skin); </a:t>
            </a:r>
          </a:p>
          <a:p>
            <a:pPr marL="0" marR="0" lvl="0" indent="0" algn="ctr" defTabSz="914400" rtl="0" eaLnBrk="1" fontAlgn="base" latinLnBrk="0" hangingPunct="1">
              <a:lnSpc>
                <a:spcPct val="100000"/>
              </a:lnSpc>
              <a:spcBef>
                <a:spcPct val="0"/>
              </a:spcBef>
              <a:spcAft>
                <a:spcPct val="0"/>
              </a:spcAft>
              <a:buClrTx/>
              <a:buSzTx/>
              <a:tabLst/>
            </a:pP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Eyewear </a:t>
            </a:r>
          </a:p>
          <a:p>
            <a:pPr marL="0" marR="0" lvl="0" indent="0" algn="ctr" defTabSz="914400" rtl="0" eaLnBrk="1" fontAlgn="base" latinLnBrk="0" hangingPunct="1">
              <a:lnSpc>
                <a:spcPct val="100000"/>
              </a:lnSpc>
              <a:spcBef>
                <a:spcPct val="0"/>
              </a:spcBef>
              <a:spcAft>
                <a:spcPct val="0"/>
              </a:spcAft>
              <a:buClrTx/>
              <a:buSzTx/>
              <a:tabLst/>
            </a:pPr>
            <a:r>
              <a:rPr lang="en-US" sz="1200" b="1" dirty="0">
                <a:solidFill>
                  <a:schemeClr val="bg1"/>
                </a:solidFill>
                <a:latin typeface="Arial" pitchFamily="34" charset="0"/>
                <a:ea typeface="Calibri" pitchFamily="34" charset="0"/>
                <a:cs typeface="Arial" pitchFamily="34" charset="0"/>
              </a:rPr>
              <a:t>A</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nd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Gloves</a:t>
            </a:r>
            <a:endParaRPr kumimoji="0" lang="en-US" sz="1000" b="1" i="0" u="sng"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a:ln>
                  <a:noFill/>
                </a:ln>
                <a:solidFill>
                  <a:schemeClr val="bg1"/>
                </a:solidFill>
                <a:effectLst/>
                <a:latin typeface="Arial" pitchFamily="34" charset="0"/>
                <a:ea typeface="Calibri" pitchFamily="34" charset="0"/>
                <a:cs typeface="Arial" pitchFamily="34" charset="0"/>
              </a:rPr>
              <a:t> </a:t>
            </a:r>
            <a:endParaRPr kumimoji="0" lang="en-US"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1719230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466758"/>
            <a:ext cx="4221027" cy="461665"/>
          </a:xfrm>
          <a:prstGeom prst="rect">
            <a:avLst/>
          </a:prstGeom>
          <a:noFill/>
        </p:spPr>
        <p:txBody>
          <a:bodyPr wrap="none" rtlCol="0">
            <a:spAutoFit/>
          </a:bodyPr>
          <a:lstStyle/>
          <a:p>
            <a:r>
              <a:rPr lang="en-US" b="1" dirty="0"/>
              <a:t>Place foam at tile head area</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644" y="962135"/>
            <a:ext cx="7518443" cy="5638832"/>
          </a:xfrm>
          <a:prstGeom prst="rect">
            <a:avLst/>
          </a:prstGeom>
        </p:spPr>
      </p:pic>
      <p:sp>
        <p:nvSpPr>
          <p:cNvPr id="6" name="Rectangle 1"/>
          <p:cNvSpPr>
            <a:spLocks noChangeArrowheads="1"/>
          </p:cNvSpPr>
          <p:nvPr/>
        </p:nvSpPr>
        <p:spPr bwMode="auto">
          <a:xfrm>
            <a:off x="5370250" y="5561062"/>
            <a:ext cx="2675106" cy="100027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WEAR</a:t>
            </a:r>
            <a:r>
              <a:rPr kumimoji="0" lang="en-US" sz="1200" b="1" i="0" u="none" strike="noStrike" cap="none" normalizeH="0" dirty="0">
                <a:ln>
                  <a:noFill/>
                </a:ln>
                <a:solidFill>
                  <a:schemeClr val="bg1"/>
                </a:solidFill>
                <a:effectLst/>
                <a:latin typeface="Arial" pitchFamily="34" charset="0"/>
                <a:ea typeface="Calibri" pitchFamily="34" charset="0"/>
                <a:cs typeface="Arial" pitchFamily="34" charset="0"/>
              </a:rPr>
              <a:t>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suitable protective clothing</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 (cover all skin); </a:t>
            </a:r>
          </a:p>
          <a:p>
            <a:pPr marL="0" marR="0" lvl="0" indent="0" algn="ctr" defTabSz="914400" rtl="0" eaLnBrk="1" fontAlgn="base" latinLnBrk="0" hangingPunct="1">
              <a:lnSpc>
                <a:spcPct val="100000"/>
              </a:lnSpc>
              <a:spcBef>
                <a:spcPct val="0"/>
              </a:spcBef>
              <a:spcAft>
                <a:spcPct val="0"/>
              </a:spcAft>
              <a:buClrTx/>
              <a:buSzTx/>
              <a:tabLst/>
            </a:pP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Eyewear </a:t>
            </a:r>
          </a:p>
          <a:p>
            <a:pPr marL="0" marR="0" lvl="0" indent="0" algn="ctr" defTabSz="914400" rtl="0" eaLnBrk="1" fontAlgn="base" latinLnBrk="0" hangingPunct="1">
              <a:lnSpc>
                <a:spcPct val="100000"/>
              </a:lnSpc>
              <a:spcBef>
                <a:spcPct val="0"/>
              </a:spcBef>
              <a:spcAft>
                <a:spcPct val="0"/>
              </a:spcAft>
              <a:buClrTx/>
              <a:buSzTx/>
              <a:tabLst/>
            </a:pPr>
            <a:r>
              <a:rPr lang="en-US" sz="1200" b="1" dirty="0">
                <a:solidFill>
                  <a:schemeClr val="bg1"/>
                </a:solidFill>
                <a:latin typeface="Arial" pitchFamily="34" charset="0"/>
                <a:ea typeface="Calibri" pitchFamily="34" charset="0"/>
                <a:cs typeface="Arial" pitchFamily="34" charset="0"/>
              </a:rPr>
              <a:t>A</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nd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Gloves</a:t>
            </a:r>
            <a:endParaRPr kumimoji="0" lang="en-US" sz="1000" b="1" i="0" u="sng"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a:ln>
                  <a:noFill/>
                </a:ln>
                <a:solidFill>
                  <a:schemeClr val="bg1"/>
                </a:solidFill>
                <a:effectLst/>
                <a:latin typeface="Arial" pitchFamily="34" charset="0"/>
                <a:ea typeface="Calibri" pitchFamily="34" charset="0"/>
                <a:cs typeface="Arial" pitchFamily="34" charset="0"/>
              </a:rPr>
              <a:t> </a:t>
            </a:r>
            <a:endParaRPr kumimoji="0" lang="en-US"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3723743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48640"/>
            <a:ext cx="4490332" cy="461665"/>
          </a:xfrm>
          <a:prstGeom prst="rect">
            <a:avLst/>
          </a:prstGeom>
          <a:noFill/>
        </p:spPr>
        <p:txBody>
          <a:bodyPr wrap="none" rtlCol="0">
            <a:spAutoFit/>
          </a:bodyPr>
          <a:lstStyle/>
          <a:p>
            <a:r>
              <a:rPr lang="en-US" b="1" dirty="0"/>
              <a:t>Place tile starting at bird stop</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4388" y="1010305"/>
            <a:ext cx="7520939" cy="5640704"/>
          </a:xfrm>
          <a:prstGeom prst="rect">
            <a:avLst/>
          </a:prstGeom>
        </p:spPr>
      </p:pic>
      <p:sp>
        <p:nvSpPr>
          <p:cNvPr id="5" name="Rectangle 1"/>
          <p:cNvSpPr>
            <a:spLocks noChangeArrowheads="1"/>
          </p:cNvSpPr>
          <p:nvPr/>
        </p:nvSpPr>
        <p:spPr bwMode="auto">
          <a:xfrm>
            <a:off x="6132154" y="4978758"/>
            <a:ext cx="2675106" cy="100027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WEAR</a:t>
            </a:r>
            <a:r>
              <a:rPr kumimoji="0" lang="en-US" sz="1200" b="1" i="0" u="none" strike="noStrike" cap="none" normalizeH="0" dirty="0">
                <a:ln>
                  <a:noFill/>
                </a:ln>
                <a:solidFill>
                  <a:schemeClr val="bg1"/>
                </a:solidFill>
                <a:effectLst/>
                <a:latin typeface="Arial" pitchFamily="34" charset="0"/>
                <a:ea typeface="Calibri" pitchFamily="34" charset="0"/>
                <a:cs typeface="Arial" pitchFamily="34" charset="0"/>
              </a:rPr>
              <a:t>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suitable protective clothing</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 (cover all skin); </a:t>
            </a:r>
          </a:p>
          <a:p>
            <a:pPr marL="0" marR="0" lvl="0" indent="0" algn="ctr" defTabSz="914400" rtl="0" eaLnBrk="1" fontAlgn="base" latinLnBrk="0" hangingPunct="1">
              <a:lnSpc>
                <a:spcPct val="100000"/>
              </a:lnSpc>
              <a:spcBef>
                <a:spcPct val="0"/>
              </a:spcBef>
              <a:spcAft>
                <a:spcPct val="0"/>
              </a:spcAft>
              <a:buClrTx/>
              <a:buSzTx/>
              <a:tabLst/>
            </a:pP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Eyewear </a:t>
            </a:r>
          </a:p>
          <a:p>
            <a:pPr marL="0" marR="0" lvl="0" indent="0" algn="ctr" defTabSz="914400" rtl="0" eaLnBrk="1" fontAlgn="base" latinLnBrk="0" hangingPunct="1">
              <a:lnSpc>
                <a:spcPct val="100000"/>
              </a:lnSpc>
              <a:spcBef>
                <a:spcPct val="0"/>
              </a:spcBef>
              <a:spcAft>
                <a:spcPct val="0"/>
              </a:spcAft>
              <a:buClrTx/>
              <a:buSzTx/>
              <a:tabLst/>
            </a:pPr>
            <a:r>
              <a:rPr lang="en-US" sz="1200" b="1" dirty="0">
                <a:solidFill>
                  <a:schemeClr val="bg1"/>
                </a:solidFill>
                <a:latin typeface="Arial" pitchFamily="34" charset="0"/>
                <a:ea typeface="Calibri" pitchFamily="34" charset="0"/>
                <a:cs typeface="Arial" pitchFamily="34" charset="0"/>
              </a:rPr>
              <a:t>A</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nd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Gloves</a:t>
            </a:r>
            <a:endParaRPr kumimoji="0" lang="en-US" sz="1000" b="1" i="0" u="sng"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a:ln>
                  <a:noFill/>
                </a:ln>
                <a:solidFill>
                  <a:schemeClr val="bg1"/>
                </a:solidFill>
                <a:effectLst/>
                <a:latin typeface="Arial" pitchFamily="34" charset="0"/>
                <a:ea typeface="Calibri" pitchFamily="34" charset="0"/>
                <a:cs typeface="Arial" pitchFamily="34" charset="0"/>
              </a:rPr>
              <a:t> </a:t>
            </a:r>
            <a:endParaRPr kumimoji="0" lang="en-US"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2326600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0182" y="1023639"/>
            <a:ext cx="7437347" cy="5578010"/>
          </a:xfrm>
          <a:prstGeom prst="rect">
            <a:avLst/>
          </a:prstGeom>
        </p:spPr>
      </p:pic>
      <p:sp>
        <p:nvSpPr>
          <p:cNvPr id="3" name="TextBox 2"/>
          <p:cNvSpPr txBox="1"/>
          <p:nvPr/>
        </p:nvSpPr>
        <p:spPr>
          <a:xfrm>
            <a:off x="381000" y="502920"/>
            <a:ext cx="1518364" cy="461665"/>
          </a:xfrm>
          <a:prstGeom prst="rect">
            <a:avLst/>
          </a:prstGeom>
          <a:noFill/>
        </p:spPr>
        <p:txBody>
          <a:bodyPr wrap="none" rtlCol="0">
            <a:spAutoFit/>
          </a:bodyPr>
          <a:lstStyle/>
          <a:p>
            <a:r>
              <a:rPr lang="en-US" b="1" dirty="0"/>
              <a:t>Place tile</a:t>
            </a:r>
          </a:p>
        </p:txBody>
      </p:sp>
      <p:sp>
        <p:nvSpPr>
          <p:cNvPr id="5" name="Rectangle 1"/>
          <p:cNvSpPr>
            <a:spLocks noChangeArrowheads="1"/>
          </p:cNvSpPr>
          <p:nvPr/>
        </p:nvSpPr>
        <p:spPr bwMode="auto">
          <a:xfrm>
            <a:off x="4990291" y="5197122"/>
            <a:ext cx="2675106" cy="100027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WEAR</a:t>
            </a:r>
            <a:r>
              <a:rPr kumimoji="0" lang="en-US" sz="1200" b="1" i="0" u="none" strike="noStrike" cap="none" normalizeH="0" dirty="0">
                <a:ln>
                  <a:noFill/>
                </a:ln>
                <a:solidFill>
                  <a:schemeClr val="bg1"/>
                </a:solidFill>
                <a:effectLst/>
                <a:latin typeface="Arial" pitchFamily="34" charset="0"/>
                <a:ea typeface="Calibri" pitchFamily="34" charset="0"/>
                <a:cs typeface="Arial" pitchFamily="34" charset="0"/>
              </a:rPr>
              <a:t>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suitable protective clothing</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 (cover all skin); </a:t>
            </a:r>
          </a:p>
          <a:p>
            <a:pPr marL="0" marR="0" lvl="0" indent="0" algn="ctr" defTabSz="914400" rtl="0" eaLnBrk="1" fontAlgn="base" latinLnBrk="0" hangingPunct="1">
              <a:lnSpc>
                <a:spcPct val="100000"/>
              </a:lnSpc>
              <a:spcBef>
                <a:spcPct val="0"/>
              </a:spcBef>
              <a:spcAft>
                <a:spcPct val="0"/>
              </a:spcAft>
              <a:buClrTx/>
              <a:buSzTx/>
              <a:tabLst/>
            </a:pP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Eyewear </a:t>
            </a:r>
          </a:p>
          <a:p>
            <a:pPr marL="0" marR="0" lvl="0" indent="0" algn="ctr" defTabSz="914400" rtl="0" eaLnBrk="1" fontAlgn="base" latinLnBrk="0" hangingPunct="1">
              <a:lnSpc>
                <a:spcPct val="100000"/>
              </a:lnSpc>
              <a:spcBef>
                <a:spcPct val="0"/>
              </a:spcBef>
              <a:spcAft>
                <a:spcPct val="0"/>
              </a:spcAft>
              <a:buClrTx/>
              <a:buSzTx/>
              <a:tabLst/>
            </a:pPr>
            <a:r>
              <a:rPr lang="en-US" sz="1200" b="1" dirty="0">
                <a:solidFill>
                  <a:schemeClr val="bg1"/>
                </a:solidFill>
                <a:latin typeface="Arial" pitchFamily="34" charset="0"/>
                <a:ea typeface="Calibri" pitchFamily="34" charset="0"/>
                <a:cs typeface="Arial" pitchFamily="34" charset="0"/>
              </a:rPr>
              <a:t>A</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nd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Gloves</a:t>
            </a:r>
            <a:endParaRPr kumimoji="0" lang="en-US" sz="1000" b="1" i="0" u="sng"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a:ln>
                  <a:noFill/>
                </a:ln>
                <a:solidFill>
                  <a:schemeClr val="bg1"/>
                </a:solidFill>
                <a:effectLst/>
                <a:latin typeface="Arial" pitchFamily="34" charset="0"/>
                <a:ea typeface="Calibri" pitchFamily="34" charset="0"/>
                <a:cs typeface="Arial" pitchFamily="34" charset="0"/>
              </a:rPr>
              <a:t> </a:t>
            </a:r>
            <a:endParaRPr kumimoji="0" lang="en-US"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1164134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7666" y="1010304"/>
            <a:ext cx="7448151" cy="5586113"/>
          </a:xfrm>
          <a:prstGeom prst="rect">
            <a:avLst/>
          </a:prstGeom>
        </p:spPr>
      </p:pic>
      <p:sp>
        <p:nvSpPr>
          <p:cNvPr id="3" name="TextBox 2"/>
          <p:cNvSpPr txBox="1"/>
          <p:nvPr/>
        </p:nvSpPr>
        <p:spPr>
          <a:xfrm>
            <a:off x="381000" y="548640"/>
            <a:ext cx="3009157" cy="461665"/>
          </a:xfrm>
          <a:prstGeom prst="rect">
            <a:avLst/>
          </a:prstGeom>
          <a:noFill/>
        </p:spPr>
        <p:txBody>
          <a:bodyPr wrap="none" rtlCol="0">
            <a:spAutoFit/>
          </a:bodyPr>
          <a:lstStyle/>
          <a:p>
            <a:r>
              <a:rPr lang="en-US" b="1" dirty="0"/>
              <a:t>Check contact area</a:t>
            </a:r>
          </a:p>
        </p:txBody>
      </p:sp>
      <p:sp>
        <p:nvSpPr>
          <p:cNvPr id="6" name="Rectangle 1"/>
          <p:cNvSpPr>
            <a:spLocks noChangeArrowheads="1"/>
          </p:cNvSpPr>
          <p:nvPr/>
        </p:nvSpPr>
        <p:spPr bwMode="auto">
          <a:xfrm>
            <a:off x="5880711" y="5037898"/>
            <a:ext cx="2675106" cy="100027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WEAR</a:t>
            </a:r>
            <a:r>
              <a:rPr kumimoji="0" lang="en-US" sz="1200" b="1" i="0" u="none" strike="noStrike" cap="none" normalizeH="0" dirty="0">
                <a:ln>
                  <a:noFill/>
                </a:ln>
                <a:solidFill>
                  <a:schemeClr val="bg1"/>
                </a:solidFill>
                <a:effectLst/>
                <a:latin typeface="Arial" pitchFamily="34" charset="0"/>
                <a:ea typeface="Calibri" pitchFamily="34" charset="0"/>
                <a:cs typeface="Arial" pitchFamily="34" charset="0"/>
              </a:rPr>
              <a:t>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suitable protective clothing</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 (cover all skin); </a:t>
            </a:r>
          </a:p>
          <a:p>
            <a:pPr marL="0" marR="0" lvl="0" indent="0" algn="ctr" defTabSz="914400" rtl="0" eaLnBrk="1" fontAlgn="base" latinLnBrk="0" hangingPunct="1">
              <a:lnSpc>
                <a:spcPct val="100000"/>
              </a:lnSpc>
              <a:spcBef>
                <a:spcPct val="0"/>
              </a:spcBef>
              <a:spcAft>
                <a:spcPct val="0"/>
              </a:spcAft>
              <a:buClrTx/>
              <a:buSzTx/>
              <a:tabLst/>
            </a:pP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Eyewear </a:t>
            </a:r>
          </a:p>
          <a:p>
            <a:pPr marL="0" marR="0" lvl="0" indent="0" algn="ctr" defTabSz="914400" rtl="0" eaLnBrk="1" fontAlgn="base" latinLnBrk="0" hangingPunct="1">
              <a:lnSpc>
                <a:spcPct val="100000"/>
              </a:lnSpc>
              <a:spcBef>
                <a:spcPct val="0"/>
              </a:spcBef>
              <a:spcAft>
                <a:spcPct val="0"/>
              </a:spcAft>
              <a:buClrTx/>
              <a:buSzTx/>
              <a:tabLst/>
            </a:pPr>
            <a:r>
              <a:rPr lang="en-US" sz="1200" b="1" dirty="0">
                <a:solidFill>
                  <a:schemeClr val="bg1"/>
                </a:solidFill>
                <a:latin typeface="Arial" pitchFamily="34" charset="0"/>
                <a:ea typeface="Calibri" pitchFamily="34" charset="0"/>
                <a:cs typeface="Arial" pitchFamily="34" charset="0"/>
              </a:rPr>
              <a:t>A</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nd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Gloves</a:t>
            </a:r>
            <a:endParaRPr kumimoji="0" lang="en-US" sz="1000" b="1" i="0" u="sng"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a:ln>
                  <a:noFill/>
                </a:ln>
                <a:solidFill>
                  <a:schemeClr val="bg1"/>
                </a:solidFill>
                <a:effectLst/>
                <a:latin typeface="Arial" pitchFamily="34" charset="0"/>
                <a:ea typeface="Calibri" pitchFamily="34" charset="0"/>
                <a:cs typeface="Arial" pitchFamily="34" charset="0"/>
              </a:rPr>
              <a:t> </a:t>
            </a:r>
            <a:endParaRPr kumimoji="0" lang="en-US"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2425749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48640"/>
            <a:ext cx="2885726" cy="461665"/>
          </a:xfrm>
          <a:prstGeom prst="rect">
            <a:avLst/>
          </a:prstGeom>
          <a:noFill/>
        </p:spPr>
        <p:txBody>
          <a:bodyPr wrap="none" rtlCol="0">
            <a:spAutoFit/>
          </a:bodyPr>
          <a:lstStyle/>
          <a:p>
            <a:r>
              <a:rPr lang="en-US" b="1" dirty="0"/>
              <a:t>Good contact area</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8653" y="1010305"/>
            <a:ext cx="7421198" cy="5565898"/>
          </a:xfrm>
          <a:prstGeom prst="rect">
            <a:avLst/>
          </a:prstGeom>
        </p:spPr>
      </p:pic>
      <p:sp>
        <p:nvSpPr>
          <p:cNvPr id="4" name="Rectangle 1"/>
          <p:cNvSpPr>
            <a:spLocks noChangeArrowheads="1"/>
          </p:cNvSpPr>
          <p:nvPr/>
        </p:nvSpPr>
        <p:spPr bwMode="auto">
          <a:xfrm>
            <a:off x="5745467" y="5224448"/>
            <a:ext cx="2675106" cy="100027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WEAR</a:t>
            </a:r>
            <a:r>
              <a:rPr kumimoji="0" lang="en-US" sz="1200" b="1" i="0" u="none" strike="noStrike" cap="none" normalizeH="0" dirty="0">
                <a:ln>
                  <a:noFill/>
                </a:ln>
                <a:solidFill>
                  <a:schemeClr val="bg1"/>
                </a:solidFill>
                <a:effectLst/>
                <a:latin typeface="Arial" pitchFamily="34" charset="0"/>
                <a:ea typeface="Calibri" pitchFamily="34" charset="0"/>
                <a:cs typeface="Arial" pitchFamily="34" charset="0"/>
              </a:rPr>
              <a:t>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suitable protective clothing</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 (cover all skin); </a:t>
            </a:r>
          </a:p>
          <a:p>
            <a:pPr marL="0" marR="0" lvl="0" indent="0" algn="ctr" defTabSz="914400" rtl="0" eaLnBrk="1" fontAlgn="base" latinLnBrk="0" hangingPunct="1">
              <a:lnSpc>
                <a:spcPct val="100000"/>
              </a:lnSpc>
              <a:spcBef>
                <a:spcPct val="0"/>
              </a:spcBef>
              <a:spcAft>
                <a:spcPct val="0"/>
              </a:spcAft>
              <a:buClrTx/>
              <a:buSzTx/>
              <a:tabLst/>
            </a:pP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Eyewear </a:t>
            </a:r>
          </a:p>
          <a:p>
            <a:pPr marL="0" marR="0" lvl="0" indent="0" algn="ctr" defTabSz="914400" rtl="0" eaLnBrk="1" fontAlgn="base" latinLnBrk="0" hangingPunct="1">
              <a:lnSpc>
                <a:spcPct val="100000"/>
              </a:lnSpc>
              <a:spcBef>
                <a:spcPct val="0"/>
              </a:spcBef>
              <a:spcAft>
                <a:spcPct val="0"/>
              </a:spcAft>
              <a:buClrTx/>
              <a:buSzTx/>
              <a:tabLst/>
            </a:pPr>
            <a:r>
              <a:rPr lang="en-US" sz="1200" b="1" dirty="0">
                <a:solidFill>
                  <a:schemeClr val="bg1"/>
                </a:solidFill>
                <a:latin typeface="Arial" pitchFamily="34" charset="0"/>
                <a:ea typeface="Calibri" pitchFamily="34" charset="0"/>
                <a:cs typeface="Arial" pitchFamily="34" charset="0"/>
              </a:rPr>
              <a:t>A</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nd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Gloves</a:t>
            </a:r>
            <a:endParaRPr kumimoji="0" lang="en-US" sz="1000" b="1" i="0" u="sng"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a:ln>
                  <a:noFill/>
                </a:ln>
                <a:solidFill>
                  <a:schemeClr val="bg1"/>
                </a:solidFill>
                <a:effectLst/>
                <a:latin typeface="Arial" pitchFamily="34" charset="0"/>
                <a:ea typeface="Calibri" pitchFamily="34" charset="0"/>
                <a:cs typeface="Arial" pitchFamily="34" charset="0"/>
              </a:rPr>
              <a:t> </a:t>
            </a:r>
            <a:endParaRPr kumimoji="0" lang="en-US"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190489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168E6813-E3BD-49F7-BDBB-E1B863CB0E93}"/>
              </a:ext>
            </a:extLst>
          </p:cNvPr>
          <p:cNvPicPr>
            <a:picLocks noRot="1" noChangeAspect="1"/>
          </p:cNvPicPr>
          <p:nvPr>
            <a:videoFile r:link="rId1"/>
          </p:nvPr>
        </p:nvPicPr>
        <p:blipFill>
          <a:blip r:embed="rId4"/>
          <a:stretch>
            <a:fillRect/>
          </a:stretch>
        </p:blipFill>
        <p:spPr>
          <a:xfrm>
            <a:off x="1137314" y="1044050"/>
            <a:ext cx="7501720" cy="5626292"/>
          </a:xfrm>
          <a:prstGeom prst="rect">
            <a:avLst/>
          </a:prstGeom>
        </p:spPr>
      </p:pic>
      <p:sp>
        <p:nvSpPr>
          <p:cNvPr id="3" name="TextBox 2">
            <a:extLst>
              <a:ext uri="{FF2B5EF4-FFF2-40B4-BE49-F238E27FC236}">
                <a16:creationId xmlns:a16="http://schemas.microsoft.com/office/drawing/2014/main" id="{ED47E3AB-528B-401E-BF6C-7BA816CF31D1}"/>
              </a:ext>
            </a:extLst>
          </p:cNvPr>
          <p:cNvSpPr txBox="1"/>
          <p:nvPr/>
        </p:nvSpPr>
        <p:spPr>
          <a:xfrm>
            <a:off x="341198" y="518615"/>
            <a:ext cx="8070376" cy="461665"/>
          </a:xfrm>
          <a:prstGeom prst="rect">
            <a:avLst/>
          </a:prstGeom>
          <a:noFill/>
        </p:spPr>
        <p:txBody>
          <a:bodyPr wrap="square" rtlCol="0">
            <a:spAutoFit/>
          </a:bodyPr>
          <a:lstStyle/>
          <a:p>
            <a:pPr marL="0" indent="0">
              <a:buNone/>
            </a:pPr>
            <a:r>
              <a:rPr lang="en-US" b="1" dirty="0"/>
              <a:t>TILE BOND™ Application Video - Eave Course Part 1</a:t>
            </a:r>
          </a:p>
        </p:txBody>
      </p:sp>
      <p:sp>
        <p:nvSpPr>
          <p:cNvPr id="4" name="Rectangle 1"/>
          <p:cNvSpPr>
            <a:spLocks noChangeArrowheads="1"/>
          </p:cNvSpPr>
          <p:nvPr/>
        </p:nvSpPr>
        <p:spPr bwMode="auto">
          <a:xfrm>
            <a:off x="3438995" y="5766458"/>
            <a:ext cx="2675106" cy="100027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WEAR</a:t>
            </a:r>
            <a:r>
              <a:rPr kumimoji="0" lang="en-US" sz="1200" b="1" i="0" u="none" strike="noStrike" cap="none" normalizeH="0" dirty="0">
                <a:ln>
                  <a:noFill/>
                </a:ln>
                <a:solidFill>
                  <a:schemeClr val="bg1"/>
                </a:solidFill>
                <a:effectLst/>
                <a:latin typeface="Arial" pitchFamily="34" charset="0"/>
                <a:ea typeface="Calibri" pitchFamily="34" charset="0"/>
                <a:cs typeface="Arial" pitchFamily="34" charset="0"/>
              </a:rPr>
              <a:t>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suitable protective clothing</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 (cover all skin); </a:t>
            </a:r>
          </a:p>
          <a:p>
            <a:pPr marL="0" marR="0" lvl="0" indent="0" algn="ctr" defTabSz="914400" rtl="0" eaLnBrk="1" fontAlgn="base" latinLnBrk="0" hangingPunct="1">
              <a:lnSpc>
                <a:spcPct val="100000"/>
              </a:lnSpc>
              <a:spcBef>
                <a:spcPct val="0"/>
              </a:spcBef>
              <a:spcAft>
                <a:spcPct val="0"/>
              </a:spcAft>
              <a:buClrTx/>
              <a:buSzTx/>
              <a:tabLst/>
            </a:pP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Eyewear </a:t>
            </a:r>
          </a:p>
          <a:p>
            <a:pPr marL="0" marR="0" lvl="0" indent="0" algn="ctr" defTabSz="914400" rtl="0" eaLnBrk="1" fontAlgn="base" latinLnBrk="0" hangingPunct="1">
              <a:lnSpc>
                <a:spcPct val="100000"/>
              </a:lnSpc>
              <a:spcBef>
                <a:spcPct val="0"/>
              </a:spcBef>
              <a:spcAft>
                <a:spcPct val="0"/>
              </a:spcAft>
              <a:buClrTx/>
              <a:buSzTx/>
              <a:tabLst/>
            </a:pPr>
            <a:r>
              <a:rPr lang="en-US" sz="1200" b="1" dirty="0">
                <a:solidFill>
                  <a:schemeClr val="bg1"/>
                </a:solidFill>
                <a:latin typeface="Arial" pitchFamily="34" charset="0"/>
                <a:ea typeface="Calibri" pitchFamily="34" charset="0"/>
                <a:cs typeface="Arial" pitchFamily="34" charset="0"/>
              </a:rPr>
              <a:t>A</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nd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Gloves</a:t>
            </a:r>
            <a:endParaRPr kumimoji="0" lang="en-US" sz="1000" b="1" i="0" u="sng"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a:ln>
                  <a:noFill/>
                </a:ln>
                <a:solidFill>
                  <a:schemeClr val="bg1"/>
                </a:solidFill>
                <a:effectLst/>
                <a:latin typeface="Arial" pitchFamily="34" charset="0"/>
                <a:ea typeface="Calibri" pitchFamily="34" charset="0"/>
                <a:cs typeface="Arial" pitchFamily="34" charset="0"/>
              </a:rPr>
              <a:t> </a:t>
            </a:r>
            <a:endParaRPr kumimoji="0" lang="en-US"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1167740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82E7A5-AA0A-45B9-99E6-7E4A63B3CAE7}"/>
              </a:ext>
            </a:extLst>
          </p:cNvPr>
          <p:cNvSpPr txBox="1"/>
          <p:nvPr/>
        </p:nvSpPr>
        <p:spPr>
          <a:xfrm>
            <a:off x="432179" y="495545"/>
            <a:ext cx="7892545" cy="830997"/>
          </a:xfrm>
          <a:prstGeom prst="rect">
            <a:avLst/>
          </a:prstGeom>
          <a:noFill/>
        </p:spPr>
        <p:txBody>
          <a:bodyPr wrap="none" rtlCol="0">
            <a:spAutoFit/>
          </a:bodyPr>
          <a:lstStyle/>
          <a:p>
            <a:r>
              <a:rPr lang="en-US" b="1" dirty="0"/>
              <a:t>TILE BOND™ Application Video - Eave Course Part 2</a:t>
            </a:r>
          </a:p>
          <a:p>
            <a:endParaRPr lang="en-US" dirty="0"/>
          </a:p>
        </p:txBody>
      </p:sp>
      <p:pic>
        <p:nvPicPr>
          <p:cNvPr id="5" name="Online Media 4">
            <a:hlinkClick r:id="" action="ppaction://media"/>
            <a:extLst>
              <a:ext uri="{FF2B5EF4-FFF2-40B4-BE49-F238E27FC236}">
                <a16:creationId xmlns:a16="http://schemas.microsoft.com/office/drawing/2014/main" id="{999DCD6C-A7D3-4666-AB3B-E62DA6DC879D}"/>
              </a:ext>
            </a:extLst>
          </p:cNvPr>
          <p:cNvPicPr>
            <a:picLocks noRot="1" noChangeAspect="1"/>
          </p:cNvPicPr>
          <p:nvPr>
            <a:videoFile r:link="rId1"/>
          </p:nvPr>
        </p:nvPicPr>
        <p:blipFill>
          <a:blip r:embed="rId3"/>
          <a:stretch>
            <a:fillRect/>
          </a:stretch>
        </p:blipFill>
        <p:spPr>
          <a:xfrm>
            <a:off x="1146411" y="1015676"/>
            <a:ext cx="7501646" cy="5626235"/>
          </a:xfrm>
          <a:prstGeom prst="rect">
            <a:avLst/>
          </a:prstGeom>
        </p:spPr>
      </p:pic>
      <p:sp>
        <p:nvSpPr>
          <p:cNvPr id="3" name="Rectangle 1"/>
          <p:cNvSpPr>
            <a:spLocks noChangeArrowheads="1"/>
          </p:cNvSpPr>
          <p:nvPr/>
        </p:nvSpPr>
        <p:spPr bwMode="auto">
          <a:xfrm>
            <a:off x="4203366" y="5778690"/>
            <a:ext cx="2675106" cy="100027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WEAR</a:t>
            </a:r>
            <a:r>
              <a:rPr kumimoji="0" lang="en-US" sz="1200" b="1" i="0" u="none" strike="noStrike" cap="none" normalizeH="0" dirty="0">
                <a:ln>
                  <a:noFill/>
                </a:ln>
                <a:solidFill>
                  <a:schemeClr val="bg1"/>
                </a:solidFill>
                <a:effectLst/>
                <a:latin typeface="Arial" pitchFamily="34" charset="0"/>
                <a:ea typeface="Calibri" pitchFamily="34" charset="0"/>
                <a:cs typeface="Arial" pitchFamily="34" charset="0"/>
              </a:rPr>
              <a:t>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suitable protective clothing</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 (cover all skin); </a:t>
            </a:r>
          </a:p>
          <a:p>
            <a:pPr marL="0" marR="0" lvl="0" indent="0" algn="ctr" defTabSz="914400" rtl="0" eaLnBrk="1" fontAlgn="base" latinLnBrk="0" hangingPunct="1">
              <a:lnSpc>
                <a:spcPct val="100000"/>
              </a:lnSpc>
              <a:spcBef>
                <a:spcPct val="0"/>
              </a:spcBef>
              <a:spcAft>
                <a:spcPct val="0"/>
              </a:spcAft>
              <a:buClrTx/>
              <a:buSzTx/>
              <a:tabLst/>
            </a:pP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Eyewear </a:t>
            </a:r>
          </a:p>
          <a:p>
            <a:pPr marL="0" marR="0" lvl="0" indent="0" algn="ctr" defTabSz="914400" rtl="0" eaLnBrk="1" fontAlgn="base" latinLnBrk="0" hangingPunct="1">
              <a:lnSpc>
                <a:spcPct val="100000"/>
              </a:lnSpc>
              <a:spcBef>
                <a:spcPct val="0"/>
              </a:spcBef>
              <a:spcAft>
                <a:spcPct val="0"/>
              </a:spcAft>
              <a:buClrTx/>
              <a:buSzTx/>
              <a:tabLst/>
            </a:pPr>
            <a:r>
              <a:rPr lang="en-US" sz="1200" b="1" dirty="0">
                <a:solidFill>
                  <a:schemeClr val="bg1"/>
                </a:solidFill>
                <a:latin typeface="Arial" pitchFamily="34" charset="0"/>
                <a:ea typeface="Calibri" pitchFamily="34" charset="0"/>
                <a:cs typeface="Arial" pitchFamily="34" charset="0"/>
              </a:rPr>
              <a:t>A</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nd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Gloves</a:t>
            </a:r>
            <a:endParaRPr kumimoji="0" lang="en-US" sz="1000" b="1" i="0" u="sng"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a:ln>
                  <a:noFill/>
                </a:ln>
                <a:solidFill>
                  <a:schemeClr val="bg1"/>
                </a:solidFill>
                <a:effectLst/>
                <a:latin typeface="Arial" pitchFamily="34" charset="0"/>
                <a:ea typeface="Calibri" pitchFamily="34" charset="0"/>
                <a:cs typeface="Arial" pitchFamily="34" charset="0"/>
              </a:rPr>
              <a:t> </a:t>
            </a:r>
            <a:endParaRPr kumimoji="0" lang="en-US"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2045108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36E747-2ED7-4E17-BC7E-42D43801E05A}"/>
              </a:ext>
            </a:extLst>
          </p:cNvPr>
          <p:cNvSpPr/>
          <p:nvPr/>
        </p:nvSpPr>
        <p:spPr>
          <a:xfrm>
            <a:off x="525439" y="479567"/>
            <a:ext cx="8322860" cy="461665"/>
          </a:xfrm>
          <a:prstGeom prst="rect">
            <a:avLst/>
          </a:prstGeom>
        </p:spPr>
        <p:txBody>
          <a:bodyPr wrap="square">
            <a:spAutoFit/>
          </a:bodyPr>
          <a:lstStyle/>
          <a:p>
            <a:r>
              <a:rPr lang="en-US" b="1" dirty="0"/>
              <a:t>TILE BOND™ Field Installation Video</a:t>
            </a:r>
          </a:p>
        </p:txBody>
      </p:sp>
      <p:pic>
        <p:nvPicPr>
          <p:cNvPr id="6" name="Online Media 5">
            <a:hlinkClick r:id="" action="ppaction://media"/>
            <a:extLst>
              <a:ext uri="{FF2B5EF4-FFF2-40B4-BE49-F238E27FC236}">
                <a16:creationId xmlns:a16="http://schemas.microsoft.com/office/drawing/2014/main" id="{4325C7A6-9F31-41EA-910E-D3A343AB2AAB}"/>
              </a:ext>
            </a:extLst>
          </p:cNvPr>
          <p:cNvPicPr>
            <a:picLocks noRot="1" noChangeAspect="1"/>
          </p:cNvPicPr>
          <p:nvPr>
            <a:videoFile r:link="rId1"/>
          </p:nvPr>
        </p:nvPicPr>
        <p:blipFill>
          <a:blip r:embed="rId3"/>
          <a:stretch>
            <a:fillRect/>
          </a:stretch>
        </p:blipFill>
        <p:spPr>
          <a:xfrm>
            <a:off x="1133005" y="941232"/>
            <a:ext cx="7581090" cy="5685818"/>
          </a:xfrm>
          <a:prstGeom prst="rect">
            <a:avLst/>
          </a:prstGeom>
        </p:spPr>
      </p:pic>
      <p:sp>
        <p:nvSpPr>
          <p:cNvPr id="3" name="Rectangle 1"/>
          <p:cNvSpPr>
            <a:spLocks noChangeArrowheads="1"/>
          </p:cNvSpPr>
          <p:nvPr/>
        </p:nvSpPr>
        <p:spPr bwMode="auto">
          <a:xfrm>
            <a:off x="6391462" y="5378159"/>
            <a:ext cx="2675106" cy="100027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WEAR</a:t>
            </a:r>
            <a:r>
              <a:rPr kumimoji="0" lang="en-US" sz="1200" b="1" i="0" u="none" strike="noStrike" cap="none" normalizeH="0" dirty="0">
                <a:ln>
                  <a:noFill/>
                </a:ln>
                <a:solidFill>
                  <a:schemeClr val="bg1"/>
                </a:solidFill>
                <a:effectLst/>
                <a:latin typeface="Arial" pitchFamily="34" charset="0"/>
                <a:ea typeface="Calibri" pitchFamily="34" charset="0"/>
                <a:cs typeface="Arial" pitchFamily="34" charset="0"/>
              </a:rPr>
              <a:t>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suitable protective clothing</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 (cover all skin); </a:t>
            </a:r>
          </a:p>
          <a:p>
            <a:pPr marL="0" marR="0" lvl="0" indent="0" algn="ctr" defTabSz="914400" rtl="0" eaLnBrk="1" fontAlgn="base" latinLnBrk="0" hangingPunct="1">
              <a:lnSpc>
                <a:spcPct val="100000"/>
              </a:lnSpc>
              <a:spcBef>
                <a:spcPct val="0"/>
              </a:spcBef>
              <a:spcAft>
                <a:spcPct val="0"/>
              </a:spcAft>
              <a:buClrTx/>
              <a:buSzTx/>
              <a:tabLst/>
            </a:pP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Eyewear </a:t>
            </a:r>
          </a:p>
          <a:p>
            <a:pPr marL="0" marR="0" lvl="0" indent="0" algn="ctr" defTabSz="914400" rtl="0" eaLnBrk="1" fontAlgn="base" latinLnBrk="0" hangingPunct="1">
              <a:lnSpc>
                <a:spcPct val="100000"/>
              </a:lnSpc>
              <a:spcBef>
                <a:spcPct val="0"/>
              </a:spcBef>
              <a:spcAft>
                <a:spcPct val="0"/>
              </a:spcAft>
              <a:buClrTx/>
              <a:buSzTx/>
              <a:tabLst/>
            </a:pPr>
            <a:r>
              <a:rPr lang="en-US" sz="1200" b="1" dirty="0">
                <a:solidFill>
                  <a:schemeClr val="bg1"/>
                </a:solidFill>
                <a:latin typeface="Arial" pitchFamily="34" charset="0"/>
                <a:ea typeface="Calibri" pitchFamily="34" charset="0"/>
                <a:cs typeface="Arial" pitchFamily="34" charset="0"/>
              </a:rPr>
              <a:t>A</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nd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Gloves</a:t>
            </a:r>
            <a:endParaRPr kumimoji="0" lang="en-US" sz="1000" b="1" i="0" u="sng"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a:ln>
                  <a:noFill/>
                </a:ln>
                <a:solidFill>
                  <a:schemeClr val="bg1"/>
                </a:solidFill>
                <a:effectLst/>
                <a:latin typeface="Arial" pitchFamily="34" charset="0"/>
                <a:ea typeface="Calibri" pitchFamily="34" charset="0"/>
                <a:cs typeface="Arial" pitchFamily="34" charset="0"/>
              </a:rPr>
              <a:t> </a:t>
            </a:r>
            <a:endParaRPr kumimoji="0" lang="en-US"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3501566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2D7449-856D-4483-90A1-6A2AB7995EA2}"/>
              </a:ext>
            </a:extLst>
          </p:cNvPr>
          <p:cNvSpPr/>
          <p:nvPr/>
        </p:nvSpPr>
        <p:spPr>
          <a:xfrm>
            <a:off x="425356" y="497766"/>
            <a:ext cx="8018060" cy="461665"/>
          </a:xfrm>
          <a:prstGeom prst="rect">
            <a:avLst/>
          </a:prstGeom>
        </p:spPr>
        <p:txBody>
          <a:bodyPr wrap="square">
            <a:spAutoFit/>
          </a:bodyPr>
          <a:lstStyle/>
          <a:p>
            <a:r>
              <a:rPr lang="en-US" b="1" dirty="0"/>
              <a:t>TILE BOND™ - A Rookie’s First Tile Installation </a:t>
            </a:r>
          </a:p>
        </p:txBody>
      </p:sp>
      <p:pic>
        <p:nvPicPr>
          <p:cNvPr id="5" name="Online Media 4">
            <a:hlinkClick r:id="" action="ppaction://media"/>
            <a:extLst>
              <a:ext uri="{FF2B5EF4-FFF2-40B4-BE49-F238E27FC236}">
                <a16:creationId xmlns:a16="http://schemas.microsoft.com/office/drawing/2014/main" id="{8F82465E-971A-442D-AC60-5B42F5019494}"/>
              </a:ext>
            </a:extLst>
          </p:cNvPr>
          <p:cNvPicPr>
            <a:picLocks noRot="1" noChangeAspect="1"/>
          </p:cNvPicPr>
          <p:nvPr>
            <a:videoFile r:link="rId1"/>
          </p:nvPr>
        </p:nvPicPr>
        <p:blipFill>
          <a:blip r:embed="rId3"/>
          <a:stretch>
            <a:fillRect/>
          </a:stretch>
        </p:blipFill>
        <p:spPr>
          <a:xfrm>
            <a:off x="1116844" y="1006523"/>
            <a:ext cx="7538112" cy="5653584"/>
          </a:xfrm>
          <a:prstGeom prst="rect">
            <a:avLst/>
          </a:prstGeom>
        </p:spPr>
      </p:pic>
      <p:sp>
        <p:nvSpPr>
          <p:cNvPr id="3" name="Rectangle 1"/>
          <p:cNvSpPr>
            <a:spLocks noChangeArrowheads="1"/>
          </p:cNvSpPr>
          <p:nvPr/>
        </p:nvSpPr>
        <p:spPr bwMode="auto">
          <a:xfrm>
            <a:off x="6391461" y="5497373"/>
            <a:ext cx="2675106" cy="100027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WEAR</a:t>
            </a:r>
            <a:r>
              <a:rPr kumimoji="0" lang="en-US" sz="1200" b="1" i="0" u="none" strike="noStrike" cap="none" normalizeH="0" dirty="0">
                <a:ln>
                  <a:noFill/>
                </a:ln>
                <a:solidFill>
                  <a:schemeClr val="bg1"/>
                </a:solidFill>
                <a:effectLst/>
                <a:latin typeface="Arial" pitchFamily="34" charset="0"/>
                <a:ea typeface="Calibri" pitchFamily="34" charset="0"/>
                <a:cs typeface="Arial" pitchFamily="34" charset="0"/>
              </a:rPr>
              <a:t>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suitable protective clothing</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 (cover all skin); </a:t>
            </a:r>
          </a:p>
          <a:p>
            <a:pPr marL="0" marR="0" lvl="0" indent="0" algn="ctr" defTabSz="914400" rtl="0" eaLnBrk="1" fontAlgn="base" latinLnBrk="0" hangingPunct="1">
              <a:lnSpc>
                <a:spcPct val="100000"/>
              </a:lnSpc>
              <a:spcBef>
                <a:spcPct val="0"/>
              </a:spcBef>
              <a:spcAft>
                <a:spcPct val="0"/>
              </a:spcAft>
              <a:buClrTx/>
              <a:buSzTx/>
              <a:tabLst/>
            </a:pP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Eyewear </a:t>
            </a:r>
          </a:p>
          <a:p>
            <a:pPr marL="0" marR="0" lvl="0" indent="0" algn="ctr" defTabSz="914400" rtl="0" eaLnBrk="1" fontAlgn="base" latinLnBrk="0" hangingPunct="1">
              <a:lnSpc>
                <a:spcPct val="100000"/>
              </a:lnSpc>
              <a:spcBef>
                <a:spcPct val="0"/>
              </a:spcBef>
              <a:spcAft>
                <a:spcPct val="0"/>
              </a:spcAft>
              <a:buClrTx/>
              <a:buSzTx/>
              <a:tabLst/>
            </a:pPr>
            <a:r>
              <a:rPr lang="en-US" sz="1200" b="1" dirty="0">
                <a:solidFill>
                  <a:schemeClr val="bg1"/>
                </a:solidFill>
                <a:latin typeface="Arial" pitchFamily="34" charset="0"/>
                <a:ea typeface="Calibri" pitchFamily="34" charset="0"/>
                <a:cs typeface="Arial" pitchFamily="34" charset="0"/>
              </a:rPr>
              <a:t>A</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nd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Gloves</a:t>
            </a:r>
            <a:endParaRPr kumimoji="0" lang="en-US" sz="1000" b="1" i="0" u="sng"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a:ln>
                  <a:noFill/>
                </a:ln>
                <a:solidFill>
                  <a:schemeClr val="bg1"/>
                </a:solidFill>
                <a:effectLst/>
                <a:latin typeface="Arial" pitchFamily="34" charset="0"/>
                <a:ea typeface="Calibri" pitchFamily="34" charset="0"/>
                <a:cs typeface="Arial" pitchFamily="34" charset="0"/>
              </a:rPr>
              <a:t> </a:t>
            </a:r>
            <a:endParaRPr kumimoji="0" lang="en-US"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855130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229600" cy="987425"/>
          </a:xfrm>
        </p:spPr>
        <p:txBody>
          <a:bodyPr/>
          <a:lstStyle/>
          <a:p>
            <a:r>
              <a:rPr lang="en-US" dirty="0"/>
              <a:t>Safety first…</a:t>
            </a:r>
            <a:br>
              <a:rPr lang="en-US" dirty="0"/>
            </a:br>
            <a:endParaRPr lang="en-US" dirty="0"/>
          </a:p>
        </p:txBody>
      </p:sp>
      <p:sp>
        <p:nvSpPr>
          <p:cNvPr id="3" name="Content Placeholder 2"/>
          <p:cNvSpPr>
            <a:spLocks noGrp="1"/>
          </p:cNvSpPr>
          <p:nvPr>
            <p:ph idx="1"/>
          </p:nvPr>
        </p:nvSpPr>
        <p:spPr>
          <a:xfrm>
            <a:off x="362607" y="1574800"/>
            <a:ext cx="4666593" cy="4454525"/>
          </a:xfrm>
        </p:spPr>
        <p:txBody>
          <a:bodyPr/>
          <a:lstStyle/>
          <a:p>
            <a:r>
              <a:rPr lang="en-US" dirty="0"/>
              <a:t>Always follow proper </a:t>
            </a:r>
            <a:br>
              <a:rPr lang="en-US" dirty="0"/>
            </a:br>
            <a:r>
              <a:rPr lang="en-US" dirty="0"/>
              <a:t>application procedures</a:t>
            </a:r>
          </a:p>
          <a:p>
            <a:r>
              <a:rPr lang="en-US" dirty="0"/>
              <a:t>Check with manufacturer and </a:t>
            </a:r>
            <a:br>
              <a:rPr lang="en-US" dirty="0"/>
            </a:br>
            <a:r>
              <a:rPr lang="en-US" dirty="0"/>
              <a:t>local safety regulations</a:t>
            </a:r>
          </a:p>
          <a:p>
            <a:r>
              <a:rPr lang="en-US" dirty="0"/>
              <a:t>Wear suitable protective clothing, </a:t>
            </a:r>
            <a:br>
              <a:rPr lang="en-US" dirty="0"/>
            </a:br>
            <a:r>
              <a:rPr lang="en-US" dirty="0"/>
              <a:t>eyewear and gloves. Refer to (Material) Safety Data Sheet ((M)SDS)</a:t>
            </a:r>
            <a:br>
              <a:rPr lang="en-US" dirty="0"/>
            </a:br>
            <a:r>
              <a:rPr lang="en-US" dirty="0"/>
              <a:t>for additional details</a:t>
            </a:r>
          </a:p>
          <a:p>
            <a:r>
              <a:rPr lang="en-US" dirty="0"/>
              <a:t>Work in well ventilated area</a:t>
            </a:r>
          </a:p>
        </p:txBody>
      </p:sp>
      <p:sp>
        <p:nvSpPr>
          <p:cNvPr id="4" name="Slide Number Placeholder 3"/>
          <p:cNvSpPr>
            <a:spLocks noGrp="1"/>
          </p:cNvSpPr>
          <p:nvPr>
            <p:ph type="sldNum" sz="quarter" idx="11"/>
          </p:nvPr>
        </p:nvSpPr>
        <p:spPr/>
        <p:txBody>
          <a:bodyPr/>
          <a:lstStyle/>
          <a:p>
            <a:fld id="{B63EA29D-2A89-334A-9C8F-4DBA47A97D7F}" type="slidenum">
              <a:rPr lang="en-US" smtClean="0"/>
              <a:pPr/>
              <a:t>2</a:t>
            </a:fld>
            <a:endParaRPr lang="en-US"/>
          </a:p>
        </p:txBody>
      </p:sp>
      <p:pic>
        <p:nvPicPr>
          <p:cNvPr id="6" name="Picture 5">
            <a:extLst>
              <a:ext uri="{FF2B5EF4-FFF2-40B4-BE49-F238E27FC236}">
                <a16:creationId xmlns:a16="http://schemas.microsoft.com/office/drawing/2014/main" id="{55A39E17-98CB-44E1-A016-B51289536036}"/>
              </a:ext>
            </a:extLst>
          </p:cNvPr>
          <p:cNvPicPr>
            <a:picLocks noChangeAspect="1"/>
          </p:cNvPicPr>
          <p:nvPr/>
        </p:nvPicPr>
        <p:blipFill>
          <a:blip r:embed="rId3"/>
          <a:stretch>
            <a:fillRect/>
          </a:stretch>
        </p:blipFill>
        <p:spPr>
          <a:xfrm>
            <a:off x="4971521" y="273050"/>
            <a:ext cx="3772959" cy="490775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48640"/>
            <a:ext cx="4913525" cy="461665"/>
          </a:xfrm>
          <a:prstGeom prst="rect">
            <a:avLst/>
          </a:prstGeom>
          <a:noFill/>
        </p:spPr>
        <p:txBody>
          <a:bodyPr wrap="none" rtlCol="0">
            <a:spAutoFit/>
          </a:bodyPr>
          <a:lstStyle/>
          <a:p>
            <a:r>
              <a:rPr lang="en-US" b="1" dirty="0"/>
              <a:t>What is wrong with this picture?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9848" y="1145046"/>
            <a:ext cx="7403607" cy="5552705"/>
          </a:xfrm>
          <a:prstGeom prst="rect">
            <a:avLst/>
          </a:prstGeom>
        </p:spPr>
      </p:pic>
      <p:sp>
        <p:nvSpPr>
          <p:cNvPr id="4" name="Rectangle 1"/>
          <p:cNvSpPr>
            <a:spLocks noChangeArrowheads="1"/>
          </p:cNvSpPr>
          <p:nvPr/>
        </p:nvSpPr>
        <p:spPr bwMode="auto">
          <a:xfrm>
            <a:off x="5577145" y="5515570"/>
            <a:ext cx="2675106" cy="100027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WEAR</a:t>
            </a:r>
            <a:r>
              <a:rPr kumimoji="0" lang="en-US" sz="1200" b="1" i="0" u="none" strike="noStrike" cap="none" normalizeH="0" dirty="0">
                <a:ln>
                  <a:noFill/>
                </a:ln>
                <a:solidFill>
                  <a:schemeClr val="bg1"/>
                </a:solidFill>
                <a:effectLst/>
                <a:latin typeface="Arial" pitchFamily="34" charset="0"/>
                <a:ea typeface="Calibri" pitchFamily="34" charset="0"/>
                <a:cs typeface="Arial" pitchFamily="34" charset="0"/>
              </a:rPr>
              <a:t>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suitable protective clothing</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 (cover all skin); </a:t>
            </a:r>
          </a:p>
          <a:p>
            <a:pPr marL="0" marR="0" lvl="0" indent="0" algn="ctr" defTabSz="914400" rtl="0" eaLnBrk="1" fontAlgn="base" latinLnBrk="0" hangingPunct="1">
              <a:lnSpc>
                <a:spcPct val="100000"/>
              </a:lnSpc>
              <a:spcBef>
                <a:spcPct val="0"/>
              </a:spcBef>
              <a:spcAft>
                <a:spcPct val="0"/>
              </a:spcAft>
              <a:buClrTx/>
              <a:buSzTx/>
              <a:tabLst/>
            </a:pP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Eyewear </a:t>
            </a:r>
          </a:p>
          <a:p>
            <a:pPr marL="0" marR="0" lvl="0" indent="0" algn="ctr" defTabSz="914400" rtl="0" eaLnBrk="1" fontAlgn="base" latinLnBrk="0" hangingPunct="1">
              <a:lnSpc>
                <a:spcPct val="100000"/>
              </a:lnSpc>
              <a:spcBef>
                <a:spcPct val="0"/>
              </a:spcBef>
              <a:spcAft>
                <a:spcPct val="0"/>
              </a:spcAft>
              <a:buClrTx/>
              <a:buSzTx/>
              <a:tabLst/>
            </a:pPr>
            <a:r>
              <a:rPr lang="en-US" sz="1200" b="1" dirty="0">
                <a:solidFill>
                  <a:schemeClr val="bg1"/>
                </a:solidFill>
                <a:latin typeface="Arial" pitchFamily="34" charset="0"/>
                <a:ea typeface="Calibri" pitchFamily="34" charset="0"/>
                <a:cs typeface="Arial" pitchFamily="34" charset="0"/>
              </a:rPr>
              <a:t>A</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nd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Gloves</a:t>
            </a:r>
            <a:endParaRPr kumimoji="0" lang="en-US" sz="1000" b="1" i="0" u="sng"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a:ln>
                  <a:noFill/>
                </a:ln>
                <a:solidFill>
                  <a:schemeClr val="bg1"/>
                </a:solidFill>
                <a:effectLst/>
                <a:latin typeface="Arial" pitchFamily="34" charset="0"/>
                <a:ea typeface="Calibri" pitchFamily="34" charset="0"/>
                <a:cs typeface="Arial" pitchFamily="34" charset="0"/>
              </a:rPr>
              <a:t> </a:t>
            </a:r>
            <a:endParaRPr kumimoji="0" lang="en-US"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1584634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00900" y="1010305"/>
            <a:ext cx="7510837" cy="5633129"/>
          </a:xfrm>
        </p:spPr>
      </p:pic>
      <p:sp>
        <p:nvSpPr>
          <p:cNvPr id="4" name="TextBox 3"/>
          <p:cNvSpPr txBox="1"/>
          <p:nvPr/>
        </p:nvSpPr>
        <p:spPr>
          <a:xfrm>
            <a:off x="381000" y="548640"/>
            <a:ext cx="2574744" cy="461665"/>
          </a:xfrm>
          <a:prstGeom prst="rect">
            <a:avLst/>
          </a:prstGeom>
          <a:noFill/>
        </p:spPr>
        <p:txBody>
          <a:bodyPr wrap="none" rtlCol="0">
            <a:spAutoFit/>
          </a:bodyPr>
          <a:lstStyle/>
          <a:p>
            <a:r>
              <a:rPr lang="en-US" b="1" dirty="0"/>
              <a:t>How about this?</a:t>
            </a:r>
          </a:p>
        </p:txBody>
      </p:sp>
      <p:sp>
        <p:nvSpPr>
          <p:cNvPr id="5" name="Rectangle 1"/>
          <p:cNvSpPr>
            <a:spLocks noChangeArrowheads="1"/>
          </p:cNvSpPr>
          <p:nvPr/>
        </p:nvSpPr>
        <p:spPr bwMode="auto">
          <a:xfrm>
            <a:off x="1705731" y="5770327"/>
            <a:ext cx="2675106" cy="100027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WEAR</a:t>
            </a:r>
            <a:r>
              <a:rPr kumimoji="0" lang="en-US" sz="1200" b="1" i="0" u="none" strike="noStrike" cap="none" normalizeH="0" dirty="0">
                <a:ln>
                  <a:noFill/>
                </a:ln>
                <a:solidFill>
                  <a:schemeClr val="bg1"/>
                </a:solidFill>
                <a:effectLst/>
                <a:latin typeface="Arial" pitchFamily="34" charset="0"/>
                <a:ea typeface="Calibri" pitchFamily="34" charset="0"/>
                <a:cs typeface="Arial" pitchFamily="34" charset="0"/>
              </a:rPr>
              <a:t>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suitable protective clothing</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 (cover all skin); </a:t>
            </a:r>
          </a:p>
          <a:p>
            <a:pPr marL="0" marR="0" lvl="0" indent="0" algn="ctr" defTabSz="914400" rtl="0" eaLnBrk="1" fontAlgn="base" latinLnBrk="0" hangingPunct="1">
              <a:lnSpc>
                <a:spcPct val="100000"/>
              </a:lnSpc>
              <a:spcBef>
                <a:spcPct val="0"/>
              </a:spcBef>
              <a:spcAft>
                <a:spcPct val="0"/>
              </a:spcAft>
              <a:buClrTx/>
              <a:buSzTx/>
              <a:tabLst/>
            </a:pP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Eyewear </a:t>
            </a:r>
          </a:p>
          <a:p>
            <a:pPr marL="0" marR="0" lvl="0" indent="0" algn="ctr" defTabSz="914400" rtl="0" eaLnBrk="1" fontAlgn="base" latinLnBrk="0" hangingPunct="1">
              <a:lnSpc>
                <a:spcPct val="100000"/>
              </a:lnSpc>
              <a:spcBef>
                <a:spcPct val="0"/>
              </a:spcBef>
              <a:spcAft>
                <a:spcPct val="0"/>
              </a:spcAft>
              <a:buClrTx/>
              <a:buSzTx/>
              <a:tabLst/>
            </a:pPr>
            <a:r>
              <a:rPr lang="en-US" sz="1200" b="1" dirty="0">
                <a:solidFill>
                  <a:schemeClr val="bg1"/>
                </a:solidFill>
                <a:latin typeface="Arial" pitchFamily="34" charset="0"/>
                <a:ea typeface="Calibri" pitchFamily="34" charset="0"/>
                <a:cs typeface="Arial" pitchFamily="34" charset="0"/>
              </a:rPr>
              <a:t>A</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nd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Gloves</a:t>
            </a:r>
            <a:endParaRPr kumimoji="0" lang="en-US" sz="1000" b="1" i="0" u="sng"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a:ln>
                  <a:noFill/>
                </a:ln>
                <a:solidFill>
                  <a:schemeClr val="bg1"/>
                </a:solidFill>
                <a:effectLst/>
                <a:latin typeface="Arial" pitchFamily="34" charset="0"/>
                <a:ea typeface="Calibri" pitchFamily="34" charset="0"/>
                <a:cs typeface="Arial" pitchFamily="34" charset="0"/>
              </a:rPr>
              <a:t> </a:t>
            </a:r>
            <a:endParaRPr kumimoji="0" lang="en-US"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24631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9219" y="1146352"/>
            <a:ext cx="7371533" cy="5528649"/>
          </a:xfrm>
          <a:prstGeom prst="rect">
            <a:avLst/>
          </a:prstGeom>
        </p:spPr>
      </p:pic>
      <p:sp>
        <p:nvSpPr>
          <p:cNvPr id="3" name="TextBox 2"/>
          <p:cNvSpPr txBox="1"/>
          <p:nvPr/>
        </p:nvSpPr>
        <p:spPr>
          <a:xfrm>
            <a:off x="381000" y="548640"/>
            <a:ext cx="3708066" cy="461665"/>
          </a:xfrm>
          <a:prstGeom prst="rect">
            <a:avLst/>
          </a:prstGeom>
          <a:noFill/>
        </p:spPr>
        <p:txBody>
          <a:bodyPr wrap="none" rtlCol="0">
            <a:spAutoFit/>
          </a:bodyPr>
          <a:lstStyle/>
          <a:p>
            <a:r>
              <a:rPr lang="en-US" b="1" dirty="0"/>
              <a:t>Inadequate contact area</a:t>
            </a:r>
          </a:p>
        </p:txBody>
      </p:sp>
      <p:sp>
        <p:nvSpPr>
          <p:cNvPr id="4" name="Rectangle 1"/>
          <p:cNvSpPr>
            <a:spLocks noChangeArrowheads="1"/>
          </p:cNvSpPr>
          <p:nvPr/>
        </p:nvSpPr>
        <p:spPr bwMode="auto">
          <a:xfrm>
            <a:off x="1149219" y="5770328"/>
            <a:ext cx="2675106" cy="1000274"/>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tabLst/>
            </a:pP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WEAR</a:t>
            </a:r>
            <a:r>
              <a:rPr kumimoji="0" lang="en-US" sz="1200" b="1" i="0" u="none" strike="noStrike" cap="none" normalizeH="0" dirty="0">
                <a:ln>
                  <a:noFill/>
                </a:ln>
                <a:solidFill>
                  <a:schemeClr val="bg1"/>
                </a:solidFill>
                <a:effectLst/>
                <a:latin typeface="Arial" pitchFamily="34" charset="0"/>
                <a:ea typeface="Calibri" pitchFamily="34" charset="0"/>
                <a:cs typeface="Arial" pitchFamily="34" charset="0"/>
              </a:rPr>
              <a:t>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suitable protective clothing</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 (cover all skin); </a:t>
            </a:r>
          </a:p>
          <a:p>
            <a:pPr marL="0" marR="0" lvl="0" indent="0" algn="ctr" defTabSz="914400" rtl="0" eaLnBrk="1" fontAlgn="base" latinLnBrk="0" hangingPunct="1">
              <a:lnSpc>
                <a:spcPct val="100000"/>
              </a:lnSpc>
              <a:spcBef>
                <a:spcPct val="0"/>
              </a:spcBef>
              <a:spcAft>
                <a:spcPct val="0"/>
              </a:spcAft>
              <a:buClrTx/>
              <a:buSzTx/>
              <a:tabLst/>
            </a:pP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Eyewear </a:t>
            </a:r>
          </a:p>
          <a:p>
            <a:pPr marL="0" marR="0" lvl="0" indent="0" algn="ctr" defTabSz="914400" rtl="0" eaLnBrk="1" fontAlgn="base" latinLnBrk="0" hangingPunct="1">
              <a:lnSpc>
                <a:spcPct val="100000"/>
              </a:lnSpc>
              <a:spcBef>
                <a:spcPct val="0"/>
              </a:spcBef>
              <a:spcAft>
                <a:spcPct val="0"/>
              </a:spcAft>
              <a:buClrTx/>
              <a:buSzTx/>
              <a:tabLst/>
            </a:pPr>
            <a:r>
              <a:rPr lang="en-US" sz="1200" b="1" dirty="0">
                <a:solidFill>
                  <a:schemeClr val="bg1"/>
                </a:solidFill>
                <a:latin typeface="Arial" pitchFamily="34" charset="0"/>
                <a:ea typeface="Calibri" pitchFamily="34" charset="0"/>
                <a:cs typeface="Arial" pitchFamily="34" charset="0"/>
              </a:rPr>
              <a:t>A</a:t>
            </a:r>
            <a:r>
              <a:rPr kumimoji="0" lang="en-US" sz="1200" b="1" i="0" u="none" strike="noStrike" cap="none" normalizeH="0" baseline="0" dirty="0">
                <a:ln>
                  <a:noFill/>
                </a:ln>
                <a:solidFill>
                  <a:schemeClr val="bg1"/>
                </a:solidFill>
                <a:effectLst/>
                <a:latin typeface="Arial" pitchFamily="34" charset="0"/>
                <a:ea typeface="Calibri" pitchFamily="34" charset="0"/>
                <a:cs typeface="Arial" pitchFamily="34" charset="0"/>
              </a:rPr>
              <a:t>nd </a:t>
            </a:r>
            <a:r>
              <a:rPr kumimoji="0" lang="en-US" sz="1200" b="1" i="0" u="sng" strike="noStrike" cap="none" normalizeH="0" baseline="0" dirty="0">
                <a:ln>
                  <a:noFill/>
                </a:ln>
                <a:solidFill>
                  <a:schemeClr val="bg1"/>
                </a:solidFill>
                <a:effectLst/>
                <a:latin typeface="Arial" pitchFamily="34" charset="0"/>
                <a:ea typeface="Calibri" pitchFamily="34" charset="0"/>
                <a:cs typeface="Arial" pitchFamily="34" charset="0"/>
              </a:rPr>
              <a:t>Gloves</a:t>
            </a:r>
            <a:endParaRPr kumimoji="0" lang="en-US" sz="1000" b="1" i="0" u="sng" strike="noStrike" cap="none" normalizeH="0" baseline="0" dirty="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100" b="0" i="0" u="none" strike="noStrike" cap="none" normalizeH="0" baseline="0" dirty="0">
                <a:ln>
                  <a:noFill/>
                </a:ln>
                <a:solidFill>
                  <a:schemeClr val="bg1"/>
                </a:solidFill>
                <a:effectLst/>
                <a:latin typeface="Arial" pitchFamily="34" charset="0"/>
                <a:ea typeface="Calibri" pitchFamily="34" charset="0"/>
                <a:cs typeface="Arial" pitchFamily="34" charset="0"/>
              </a:rPr>
              <a:t> </a:t>
            </a:r>
            <a:endParaRPr kumimoji="0" lang="en-US" sz="1800" b="0" i="0" u="none" strike="noStrike" cap="none" normalizeH="0" baseline="0" dirty="0">
              <a:ln>
                <a:noFill/>
              </a:ln>
              <a:solidFill>
                <a:schemeClr val="bg1"/>
              </a:solidFill>
              <a:effectLst/>
              <a:latin typeface="Arial" pitchFamily="34" charset="0"/>
              <a:cs typeface="Arial" pitchFamily="34" charset="0"/>
            </a:endParaRPr>
          </a:p>
        </p:txBody>
      </p:sp>
    </p:spTree>
    <p:extLst>
      <p:ext uri="{BB962C8B-B14F-4D97-AF65-F5344CB8AC3E}">
        <p14:creationId xmlns:p14="http://schemas.microsoft.com/office/powerpoint/2010/main" val="389138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229600" cy="987425"/>
          </a:xfrm>
        </p:spPr>
        <p:txBody>
          <a:bodyPr/>
          <a:lstStyle/>
          <a:p>
            <a:r>
              <a:rPr lang="en-US" dirty="0"/>
              <a:t>Approval Testing Overviews</a:t>
            </a:r>
          </a:p>
        </p:txBody>
      </p:sp>
      <p:sp>
        <p:nvSpPr>
          <p:cNvPr id="4" name="Slide Number Placeholder 3"/>
          <p:cNvSpPr>
            <a:spLocks noGrp="1"/>
          </p:cNvSpPr>
          <p:nvPr>
            <p:ph type="sldNum" sz="quarter" idx="11"/>
          </p:nvPr>
        </p:nvSpPr>
        <p:spPr/>
        <p:txBody>
          <a:bodyPr/>
          <a:lstStyle/>
          <a:p>
            <a:pPr>
              <a:defRPr/>
            </a:pPr>
            <a:fld id="{B63EA29D-2A89-334A-9C8F-4DBA47A97D7F}" type="slidenum">
              <a:rPr lang="en-US" smtClean="0"/>
              <a:pPr>
                <a:defRPr/>
              </a:pPr>
              <a:t>23</a:t>
            </a:fld>
            <a:endParaRPr lang="en-US"/>
          </a:p>
        </p:txBody>
      </p:sp>
      <p:sp>
        <p:nvSpPr>
          <p:cNvPr id="6" name="TextBox 5"/>
          <p:cNvSpPr txBox="1"/>
          <p:nvPr/>
        </p:nvSpPr>
        <p:spPr>
          <a:xfrm>
            <a:off x="399223" y="1231236"/>
            <a:ext cx="5970045" cy="2800767"/>
          </a:xfrm>
          <a:prstGeom prst="rect">
            <a:avLst/>
          </a:prstGeom>
          <a:noFill/>
        </p:spPr>
        <p:txBody>
          <a:bodyPr wrap="square" rtlCol="0">
            <a:spAutoFit/>
          </a:bodyPr>
          <a:lstStyle/>
          <a:p>
            <a:pPr marL="236538" indent="-236538">
              <a:buFont typeface="Arial" pitchFamily="34" charset="0"/>
              <a:buChar char="•"/>
            </a:pPr>
            <a:r>
              <a:rPr lang="en-US" sz="2000" dirty="0"/>
              <a:t>Passed UL  ASTM E108  fire testing</a:t>
            </a:r>
          </a:p>
          <a:p>
            <a:pPr marL="236538" indent="-236538">
              <a:buFont typeface="Arial" pitchFamily="34" charset="0"/>
              <a:buChar char="•"/>
            </a:pPr>
            <a:r>
              <a:rPr lang="en-US" sz="2000" dirty="0"/>
              <a:t>TEXAS Department of Insurance Approval </a:t>
            </a:r>
          </a:p>
          <a:p>
            <a:pPr marL="236538" indent="-236538">
              <a:buFont typeface="Arial" pitchFamily="34" charset="0"/>
              <a:buChar char="•"/>
            </a:pPr>
            <a:r>
              <a:rPr lang="en-US" sz="2000" dirty="0"/>
              <a:t>Florida Product Approval</a:t>
            </a:r>
          </a:p>
          <a:p>
            <a:pPr marL="236538" indent="-236538">
              <a:buFont typeface="Arial" pitchFamily="34" charset="0"/>
              <a:buChar char="•"/>
            </a:pPr>
            <a:r>
              <a:rPr lang="en-US" sz="2000" dirty="0"/>
              <a:t>Miami Dade- Notice of Acceptance</a:t>
            </a:r>
          </a:p>
          <a:p>
            <a:pPr marL="236538" indent="-236538">
              <a:buFont typeface="Arial" pitchFamily="34" charset="0"/>
              <a:buChar char="•"/>
            </a:pPr>
            <a:r>
              <a:rPr lang="en-US" sz="2000" dirty="0"/>
              <a:t>UL Code Evaluation Report ER18231 </a:t>
            </a:r>
          </a:p>
          <a:p>
            <a:endParaRPr lang="en-US" dirty="0"/>
          </a:p>
          <a:p>
            <a:endParaRPr lang="en-US" dirty="0"/>
          </a:p>
          <a:p>
            <a:endParaRPr lang="en-US" dirty="0"/>
          </a:p>
        </p:txBody>
      </p:sp>
      <p:pic>
        <p:nvPicPr>
          <p:cNvPr id="2050" name="Picture 2"/>
          <p:cNvPicPr>
            <a:picLocks noChangeAspect="1" noChangeArrowheads="1"/>
          </p:cNvPicPr>
          <p:nvPr/>
        </p:nvPicPr>
        <p:blipFill>
          <a:blip r:embed="rId2"/>
          <a:srcRect l="75000" t="25161" r="2500" b="64968"/>
          <a:stretch>
            <a:fillRect/>
          </a:stretch>
        </p:blipFill>
        <p:spPr bwMode="auto">
          <a:xfrm>
            <a:off x="5928851" y="4704735"/>
            <a:ext cx="2743200" cy="752168"/>
          </a:xfrm>
          <a:prstGeom prst="rect">
            <a:avLst/>
          </a:prstGeom>
          <a:noFill/>
          <a:ln w="9525">
            <a:noFill/>
            <a:miter lim="800000"/>
            <a:headEnd/>
            <a:tailEnd/>
          </a:ln>
        </p:spPr>
      </p:pic>
      <p:pic>
        <p:nvPicPr>
          <p:cNvPr id="2051" name="Picture 3"/>
          <p:cNvPicPr>
            <a:picLocks noChangeAspect="1" noChangeArrowheads="1"/>
          </p:cNvPicPr>
          <p:nvPr/>
        </p:nvPicPr>
        <p:blipFill>
          <a:blip r:embed="rId3"/>
          <a:srcRect l="11048" t="27839" r="59678" b="61516"/>
          <a:stretch>
            <a:fillRect/>
          </a:stretch>
        </p:blipFill>
        <p:spPr bwMode="auto">
          <a:xfrm>
            <a:off x="746520" y="3441709"/>
            <a:ext cx="3569110" cy="811161"/>
          </a:xfrm>
          <a:prstGeom prst="rect">
            <a:avLst/>
          </a:prstGeom>
          <a:noFill/>
          <a:ln w="9525">
            <a:noFill/>
            <a:miter lim="800000"/>
            <a:headEnd/>
            <a:tailEnd/>
          </a:ln>
        </p:spPr>
      </p:pic>
      <p:pic>
        <p:nvPicPr>
          <p:cNvPr id="2052" name="Picture 4"/>
          <p:cNvPicPr>
            <a:picLocks noChangeAspect="1" noChangeArrowheads="1"/>
          </p:cNvPicPr>
          <p:nvPr/>
        </p:nvPicPr>
        <p:blipFill>
          <a:blip r:embed="rId4"/>
          <a:srcRect l="20605" t="26871" r="75645" b="66161"/>
          <a:stretch>
            <a:fillRect/>
          </a:stretch>
        </p:blipFill>
        <p:spPr bwMode="auto">
          <a:xfrm>
            <a:off x="5840361" y="3226090"/>
            <a:ext cx="1120877" cy="1301664"/>
          </a:xfrm>
          <a:prstGeom prst="rect">
            <a:avLst/>
          </a:prstGeom>
          <a:noFill/>
          <a:ln w="9525">
            <a:noFill/>
            <a:miter lim="800000"/>
            <a:headEnd/>
            <a:tailEnd/>
          </a:ln>
        </p:spPr>
      </p:pic>
      <p:pic>
        <p:nvPicPr>
          <p:cNvPr id="2053" name="Picture 5"/>
          <p:cNvPicPr>
            <a:picLocks noChangeAspect="1" noChangeArrowheads="1"/>
          </p:cNvPicPr>
          <p:nvPr/>
        </p:nvPicPr>
        <p:blipFill>
          <a:blip r:embed="rId5"/>
          <a:srcRect l="47339" t="57645" r="36330" b="33065"/>
          <a:stretch>
            <a:fillRect/>
          </a:stretch>
        </p:blipFill>
        <p:spPr bwMode="auto">
          <a:xfrm>
            <a:off x="294967" y="4365524"/>
            <a:ext cx="4770179" cy="1696064"/>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biLevel thresh="50000"/>
          </a:blip>
          <a:stretch>
            <a:fillRect/>
          </a:stretch>
        </p:blipFill>
        <p:spPr>
          <a:xfrm>
            <a:off x="4038600" y="203576"/>
            <a:ext cx="5105400" cy="1549024"/>
          </a:xfrm>
          <a:prstGeom prst="rect">
            <a:avLst/>
          </a:prstGeom>
        </p:spPr>
      </p:pic>
      <p:pic>
        <p:nvPicPr>
          <p:cNvPr id="17" name="Picture 16"/>
          <p:cNvPicPr>
            <a:picLocks noChangeAspect="1"/>
          </p:cNvPicPr>
          <p:nvPr/>
        </p:nvPicPr>
        <p:blipFill>
          <a:blip r:embed="rId4" cstate="print"/>
          <a:stretch>
            <a:fillRect/>
          </a:stretch>
        </p:blipFill>
        <p:spPr>
          <a:xfrm>
            <a:off x="7766340" y="152400"/>
            <a:ext cx="1072860" cy="457200"/>
          </a:xfrm>
          <a:prstGeom prst="rect">
            <a:avLst/>
          </a:prstGeom>
        </p:spPr>
      </p:pic>
      <p:pic>
        <p:nvPicPr>
          <p:cNvPr id="9" name="Picture 8"/>
          <p:cNvPicPr>
            <a:picLocks noChangeAspect="1"/>
          </p:cNvPicPr>
          <p:nvPr/>
        </p:nvPicPr>
        <p:blipFill>
          <a:blip r:embed="rId3" cstate="print"/>
          <a:stretch>
            <a:fillRect/>
          </a:stretch>
        </p:blipFill>
        <p:spPr>
          <a:xfrm>
            <a:off x="457200" y="1575176"/>
            <a:ext cx="3696133" cy="3301624"/>
          </a:xfrm>
          <a:prstGeom prst="rect">
            <a:avLst/>
          </a:prstGeom>
          <a:ln>
            <a:noFill/>
          </a:ln>
        </p:spPr>
      </p:pic>
      <p:sp>
        <p:nvSpPr>
          <p:cNvPr id="10" name="Rectangle 11"/>
          <p:cNvSpPr>
            <a:spLocks noChangeArrowheads="1"/>
          </p:cNvSpPr>
          <p:nvPr/>
        </p:nvSpPr>
        <p:spPr bwMode="auto">
          <a:xfrm>
            <a:off x="-1752600" y="2641976"/>
            <a:ext cx="8229600" cy="1143000"/>
          </a:xfrm>
          <a:prstGeom prst="rect">
            <a:avLst/>
          </a:prstGeom>
          <a:noFill/>
          <a:ln w="9525">
            <a:noFill/>
            <a:miter lim="800000"/>
            <a:headEnd/>
            <a:tailEnd/>
          </a:ln>
          <a:effectLst/>
        </p:spPr>
        <p:txBody>
          <a:bodyPr anchor="ctr"/>
          <a:lstStyle/>
          <a:p>
            <a:r>
              <a:rPr lang="en-US" sz="4000" dirty="0">
                <a:solidFill>
                  <a:schemeClr val="bg1"/>
                </a:solidFill>
                <a:latin typeface="Dow Corporate Regular"/>
                <a:cs typeface="Dow Corporate Regular"/>
              </a:rPr>
              <a:t>			Quiz Time</a:t>
            </a:r>
          </a:p>
        </p:txBody>
      </p:sp>
      <p:pic>
        <p:nvPicPr>
          <p:cNvPr id="14339"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62" r="2490"/>
          <a:stretch/>
        </p:blipFill>
        <p:spPr bwMode="auto">
          <a:xfrm>
            <a:off x="4320209" y="1571863"/>
            <a:ext cx="4386469" cy="330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55428" y="4648200"/>
            <a:ext cx="3696132" cy="228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81243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229600" cy="987425"/>
          </a:xfrm>
        </p:spPr>
        <p:txBody>
          <a:bodyPr/>
          <a:lstStyle/>
          <a:p>
            <a:r>
              <a:rPr lang="en-US" dirty="0"/>
              <a:t>Application Conditions</a:t>
            </a:r>
            <a:br>
              <a:rPr lang="en-US" dirty="0"/>
            </a:br>
            <a:endParaRPr lang="en-US" dirty="0"/>
          </a:p>
        </p:txBody>
      </p:sp>
      <p:sp>
        <p:nvSpPr>
          <p:cNvPr id="3" name="Content Placeholder 2"/>
          <p:cNvSpPr>
            <a:spLocks noGrp="1"/>
          </p:cNvSpPr>
          <p:nvPr>
            <p:ph idx="1"/>
          </p:nvPr>
        </p:nvSpPr>
        <p:spPr/>
        <p:txBody>
          <a:bodyPr/>
          <a:lstStyle/>
          <a:p>
            <a:r>
              <a:rPr lang="en-US" dirty="0"/>
              <a:t>Optimal storage temperature is 40 – 80 F, Max 120 F. </a:t>
            </a:r>
          </a:p>
          <a:p>
            <a:r>
              <a:rPr lang="en-US" dirty="0"/>
              <a:t>Optimum Application Temperature is 70 - 90°F</a:t>
            </a:r>
          </a:p>
          <a:p>
            <a:r>
              <a:rPr lang="en-US" dirty="0"/>
              <a:t>Working/Open Time – Under optimum conditions set tile in adhesive pad within 4 minutes of dispensing adhesive.</a:t>
            </a:r>
          </a:p>
          <a:p>
            <a:r>
              <a:rPr lang="en-US" dirty="0"/>
              <a:t>High temperature and humidity will accelerate the curing process.</a:t>
            </a:r>
          </a:p>
          <a:p>
            <a:r>
              <a:rPr lang="en-US" dirty="0"/>
              <a:t>Lower temperature and humidity will slow down the curing process.</a:t>
            </a:r>
          </a:p>
          <a:p>
            <a:r>
              <a:rPr lang="en-US" dirty="0"/>
              <a:t>Damp underlayment and tile are not a problem, but there should not be standing water.  </a:t>
            </a:r>
          </a:p>
          <a:p>
            <a:r>
              <a:rPr lang="en-US" dirty="0"/>
              <a:t>Product has 12 month shelf life</a:t>
            </a:r>
          </a:p>
        </p:txBody>
      </p:sp>
      <p:sp>
        <p:nvSpPr>
          <p:cNvPr id="4" name="Slide Number Placeholder 3"/>
          <p:cNvSpPr>
            <a:spLocks noGrp="1"/>
          </p:cNvSpPr>
          <p:nvPr>
            <p:ph type="sldNum" sz="quarter" idx="11"/>
          </p:nvPr>
        </p:nvSpPr>
        <p:spPr/>
        <p:txBody>
          <a:bodyPr/>
          <a:lstStyle/>
          <a:p>
            <a:fld id="{B63EA29D-2A89-334A-9C8F-4DBA47A97D7F}" type="slidenum">
              <a:rPr lang="en-US" smtClean="0"/>
              <a:pPr/>
              <a:t>3</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BC11-2BA5-465E-BA8B-175DB69E2305}"/>
              </a:ext>
            </a:extLst>
          </p:cNvPr>
          <p:cNvSpPr>
            <a:spLocks noGrp="1"/>
          </p:cNvSpPr>
          <p:nvPr>
            <p:ph type="title"/>
          </p:nvPr>
        </p:nvSpPr>
        <p:spPr>
          <a:xfrm>
            <a:off x="457200" y="587375"/>
            <a:ext cx="8229600" cy="987425"/>
          </a:xfrm>
        </p:spPr>
        <p:txBody>
          <a:bodyPr/>
          <a:lstStyle/>
          <a:p>
            <a:r>
              <a:rPr lang="en-US" dirty="0"/>
              <a:t>Preparation</a:t>
            </a:r>
          </a:p>
        </p:txBody>
      </p:sp>
      <p:sp>
        <p:nvSpPr>
          <p:cNvPr id="3" name="Content Placeholder 2">
            <a:extLst>
              <a:ext uri="{FF2B5EF4-FFF2-40B4-BE49-F238E27FC236}">
                <a16:creationId xmlns:a16="http://schemas.microsoft.com/office/drawing/2014/main" id="{57E90765-1EC3-4CA1-9CEF-ED51F571FD80}"/>
              </a:ext>
            </a:extLst>
          </p:cNvPr>
          <p:cNvSpPr>
            <a:spLocks noGrp="1"/>
          </p:cNvSpPr>
          <p:nvPr>
            <p:ph idx="1"/>
          </p:nvPr>
        </p:nvSpPr>
        <p:spPr/>
        <p:txBody>
          <a:bodyPr/>
          <a:lstStyle/>
          <a:p>
            <a:r>
              <a:rPr lang="en-US" dirty="0"/>
              <a:t>Shake tank for 15 – 20 seconds prior to use.</a:t>
            </a:r>
          </a:p>
          <a:p>
            <a:r>
              <a:rPr lang="en-US" dirty="0"/>
              <a:t>Attach gun hose assembly to the tank using the supplied wrench. </a:t>
            </a:r>
          </a:p>
          <a:p>
            <a:r>
              <a:rPr lang="en-US" dirty="0"/>
              <a:t>Open the valve and apply foam.</a:t>
            </a:r>
          </a:p>
        </p:txBody>
      </p:sp>
      <p:sp>
        <p:nvSpPr>
          <p:cNvPr id="4" name="Slide Number Placeholder 3">
            <a:extLst>
              <a:ext uri="{FF2B5EF4-FFF2-40B4-BE49-F238E27FC236}">
                <a16:creationId xmlns:a16="http://schemas.microsoft.com/office/drawing/2014/main" id="{9FBC80F1-7FEF-4414-B4C1-D55F316354AE}"/>
              </a:ext>
            </a:extLst>
          </p:cNvPr>
          <p:cNvSpPr>
            <a:spLocks noGrp="1"/>
          </p:cNvSpPr>
          <p:nvPr>
            <p:ph type="sldNum" sz="quarter" idx="11"/>
          </p:nvPr>
        </p:nvSpPr>
        <p:spPr/>
        <p:txBody>
          <a:bodyPr/>
          <a:lstStyle/>
          <a:p>
            <a:pPr>
              <a:defRPr/>
            </a:pPr>
            <a:fld id="{B63EA29D-2A89-334A-9C8F-4DBA47A97D7F}" type="slidenum">
              <a:rPr lang="en-US" smtClean="0"/>
              <a:pPr>
                <a:defRPr/>
              </a:pPr>
              <a:t>4</a:t>
            </a:fld>
            <a:endParaRPr lang="en-US"/>
          </a:p>
        </p:txBody>
      </p:sp>
    </p:spTree>
    <p:extLst>
      <p:ext uri="{BB962C8B-B14F-4D97-AF65-F5344CB8AC3E}">
        <p14:creationId xmlns:p14="http://schemas.microsoft.com/office/powerpoint/2010/main" val="4012499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375"/>
            <a:ext cx="8229600" cy="987425"/>
          </a:xfrm>
        </p:spPr>
        <p:txBody>
          <a:bodyPr/>
          <a:lstStyle/>
          <a:p>
            <a:r>
              <a:rPr lang="en-US" dirty="0"/>
              <a:t>Installation </a:t>
            </a:r>
          </a:p>
        </p:txBody>
      </p:sp>
      <p:sp>
        <p:nvSpPr>
          <p:cNvPr id="3" name="Content Placeholder 2"/>
          <p:cNvSpPr>
            <a:spLocks noGrp="1"/>
          </p:cNvSpPr>
          <p:nvPr>
            <p:ph idx="1"/>
          </p:nvPr>
        </p:nvSpPr>
        <p:spPr/>
        <p:txBody>
          <a:bodyPr/>
          <a:lstStyle/>
          <a:p>
            <a:r>
              <a:rPr lang="en-US" sz="2400" dirty="0"/>
              <a:t>Use installation manual to get proper adhesive pad size </a:t>
            </a:r>
          </a:p>
          <a:p>
            <a:pPr lvl="1"/>
            <a:r>
              <a:rPr lang="en-US" sz="1800" dirty="0"/>
              <a:t>For flat/low and medium tile =&gt;  1”x1”x8” minimum bead size </a:t>
            </a:r>
          </a:p>
          <a:p>
            <a:pPr lvl="1"/>
            <a:r>
              <a:rPr lang="en-US" sz="1800" dirty="0"/>
              <a:t>For high profile tile =&gt; 1 – 4”x4”x2” and 1 – 1”x1”x8” beads</a:t>
            </a:r>
          </a:p>
          <a:p>
            <a:endParaRPr lang="en-US" sz="2400" dirty="0"/>
          </a:p>
          <a:p>
            <a:r>
              <a:rPr lang="en-US" sz="2400" dirty="0"/>
              <a:t>Check at least 1 tile/square to confirm contact area</a:t>
            </a:r>
          </a:p>
          <a:p>
            <a:r>
              <a:rPr lang="en-US" sz="2400" dirty="0"/>
              <a:t>Modify pad size and placement to accommodate difference…but don’t reduce contact area </a:t>
            </a:r>
          </a:p>
          <a:p>
            <a:endParaRPr lang="en-US" dirty="0"/>
          </a:p>
          <a:p>
            <a:endParaRPr lang="en-US" dirty="0"/>
          </a:p>
        </p:txBody>
      </p:sp>
      <p:sp>
        <p:nvSpPr>
          <p:cNvPr id="4" name="Slide Number Placeholder 3"/>
          <p:cNvSpPr>
            <a:spLocks noGrp="1"/>
          </p:cNvSpPr>
          <p:nvPr>
            <p:ph type="sldNum" sz="quarter" idx="11"/>
          </p:nvPr>
        </p:nvSpPr>
        <p:spPr/>
        <p:txBody>
          <a:bodyPr/>
          <a:lstStyle/>
          <a:p>
            <a:fld id="{B63EA29D-2A89-334A-9C8F-4DBA47A97D7F}" type="slidenum">
              <a:rPr lang="en-US" smtClean="0"/>
              <a:pPr/>
              <a:t>5</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903BB-3954-4661-BE03-491DA58ABFE4}"/>
              </a:ext>
            </a:extLst>
          </p:cNvPr>
          <p:cNvSpPr>
            <a:spLocks noGrp="1"/>
          </p:cNvSpPr>
          <p:nvPr>
            <p:ph type="title"/>
          </p:nvPr>
        </p:nvSpPr>
        <p:spPr>
          <a:xfrm>
            <a:off x="457200" y="587375"/>
            <a:ext cx="8229600" cy="987425"/>
          </a:xfrm>
        </p:spPr>
        <p:txBody>
          <a:bodyPr/>
          <a:lstStyle/>
          <a:p>
            <a:r>
              <a:rPr lang="en-US" dirty="0"/>
              <a:t>Shut Down and Restart </a:t>
            </a:r>
          </a:p>
        </p:txBody>
      </p:sp>
      <p:sp>
        <p:nvSpPr>
          <p:cNvPr id="3" name="Content Placeholder 2">
            <a:extLst>
              <a:ext uri="{FF2B5EF4-FFF2-40B4-BE49-F238E27FC236}">
                <a16:creationId xmlns:a16="http://schemas.microsoft.com/office/drawing/2014/main" id="{2EFDF3CC-5A1C-4291-B989-7A87AB4FEDAB}"/>
              </a:ext>
            </a:extLst>
          </p:cNvPr>
          <p:cNvSpPr>
            <a:spLocks noGrp="1"/>
          </p:cNvSpPr>
          <p:nvPr>
            <p:ph idx="1"/>
          </p:nvPr>
        </p:nvSpPr>
        <p:spPr/>
        <p:txBody>
          <a:bodyPr/>
          <a:lstStyle/>
          <a:p>
            <a:r>
              <a:rPr lang="en-US" dirty="0"/>
              <a:t>To shut down the tank close the valve on the tank.   Leave the gun and nozzle as is allowing foam to cure in the nozzle.</a:t>
            </a:r>
          </a:p>
          <a:p>
            <a:r>
              <a:rPr lang="en-US" dirty="0"/>
              <a:t>When ready to restart, shake the tank.  Remove the nozzle by giving it a ¼ turn.  Push the plug of foam out of the nozzle with a  #2 screwdriver or similar object.</a:t>
            </a:r>
          </a:p>
          <a:p>
            <a:r>
              <a:rPr lang="en-US" dirty="0"/>
              <a:t>Be sure the O ring at the back of the nozzle is in place and reinstall the nozzle on the gun. </a:t>
            </a:r>
          </a:p>
          <a:p>
            <a:r>
              <a:rPr lang="en-US" dirty="0"/>
              <a:t>Open the valve on the tank and dispense foam. </a:t>
            </a:r>
          </a:p>
        </p:txBody>
      </p:sp>
      <p:sp>
        <p:nvSpPr>
          <p:cNvPr id="4" name="Slide Number Placeholder 3">
            <a:extLst>
              <a:ext uri="{FF2B5EF4-FFF2-40B4-BE49-F238E27FC236}">
                <a16:creationId xmlns:a16="http://schemas.microsoft.com/office/drawing/2014/main" id="{EF84AB8C-159E-4A2E-9E52-4182C0AB3347}"/>
              </a:ext>
            </a:extLst>
          </p:cNvPr>
          <p:cNvSpPr>
            <a:spLocks noGrp="1"/>
          </p:cNvSpPr>
          <p:nvPr>
            <p:ph type="sldNum" sz="quarter" idx="11"/>
          </p:nvPr>
        </p:nvSpPr>
        <p:spPr/>
        <p:txBody>
          <a:bodyPr/>
          <a:lstStyle/>
          <a:p>
            <a:pPr>
              <a:defRPr/>
            </a:pPr>
            <a:fld id="{B63EA29D-2A89-334A-9C8F-4DBA47A97D7F}" type="slidenum">
              <a:rPr lang="en-US" smtClean="0"/>
              <a:pPr>
                <a:defRPr/>
              </a:pPr>
              <a:t>6</a:t>
            </a:fld>
            <a:endParaRPr lang="en-US"/>
          </a:p>
        </p:txBody>
      </p:sp>
    </p:spTree>
    <p:extLst>
      <p:ext uri="{BB962C8B-B14F-4D97-AF65-F5344CB8AC3E}">
        <p14:creationId xmlns:p14="http://schemas.microsoft.com/office/powerpoint/2010/main" val="2051862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5105400" cy="884238"/>
          </a:xfrm>
        </p:spPr>
        <p:txBody>
          <a:bodyPr>
            <a:normAutofit/>
          </a:bodyPr>
          <a:lstStyle/>
          <a:p>
            <a:pPr algn="l"/>
            <a:r>
              <a:rPr lang="en-US" sz="1600" b="1" dirty="0"/>
              <a:t>Installation Guidelines</a:t>
            </a:r>
          </a:p>
        </p:txBody>
      </p:sp>
      <p:sp>
        <p:nvSpPr>
          <p:cNvPr id="4" name="Slide Number Placeholder 3"/>
          <p:cNvSpPr>
            <a:spLocks noGrp="1"/>
          </p:cNvSpPr>
          <p:nvPr>
            <p:ph type="sldNum" sz="quarter" idx="11"/>
          </p:nvPr>
        </p:nvSpPr>
        <p:spPr/>
        <p:txBody>
          <a:bodyPr/>
          <a:lstStyle/>
          <a:p>
            <a:pPr>
              <a:defRPr/>
            </a:pPr>
            <a:fld id="{B63EA29D-2A89-334A-9C8F-4DBA47A97D7F}" type="slidenum">
              <a:rPr lang="en-US" smtClean="0"/>
              <a:pPr>
                <a:defRPr/>
              </a:pPr>
              <a:t>7</a:t>
            </a:fld>
            <a:endParaRPr lang="en-US"/>
          </a:p>
        </p:txBody>
      </p:sp>
      <p:sp>
        <p:nvSpPr>
          <p:cNvPr id="5" name="Rectangle 4"/>
          <p:cNvSpPr/>
          <p:nvPr/>
        </p:nvSpPr>
        <p:spPr>
          <a:xfrm>
            <a:off x="0" y="457200"/>
            <a:ext cx="3810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DCC_LH"/>
          <p:cNvPicPr/>
          <p:nvPr/>
        </p:nvPicPr>
        <p:blipFill>
          <a:blip r:embed="rId3" cstate="print"/>
          <a:srcRect r="82087" b="72662"/>
          <a:stretch>
            <a:fillRect/>
          </a:stretch>
        </p:blipFill>
        <p:spPr bwMode="auto">
          <a:xfrm>
            <a:off x="152400" y="6324600"/>
            <a:ext cx="981075" cy="361950"/>
          </a:xfrm>
          <a:prstGeom prst="rect">
            <a:avLst/>
          </a:prstGeom>
          <a:noFill/>
          <a:ln w="9525">
            <a:noFill/>
            <a:miter lim="800000"/>
            <a:headEnd/>
            <a:tailEnd/>
          </a:ln>
        </p:spPr>
      </p:pic>
      <p:pic>
        <p:nvPicPr>
          <p:cNvPr id="3" name="Picture 2">
            <a:extLst>
              <a:ext uri="{FF2B5EF4-FFF2-40B4-BE49-F238E27FC236}">
                <a16:creationId xmlns:a16="http://schemas.microsoft.com/office/drawing/2014/main" id="{A936882E-CADD-4596-83B5-058F6053B588}"/>
              </a:ext>
            </a:extLst>
          </p:cNvPr>
          <p:cNvPicPr>
            <a:picLocks noChangeAspect="1"/>
          </p:cNvPicPr>
          <p:nvPr/>
        </p:nvPicPr>
        <p:blipFill>
          <a:blip r:embed="rId4"/>
          <a:stretch>
            <a:fillRect/>
          </a:stretch>
        </p:blipFill>
        <p:spPr>
          <a:xfrm rot="5400000">
            <a:off x="1659499" y="101997"/>
            <a:ext cx="6421108" cy="7004845"/>
          </a:xfrm>
          <a:prstGeom prst="rect">
            <a:avLst/>
          </a:prstGeom>
        </p:spPr>
      </p:pic>
    </p:spTree>
    <p:extLst>
      <p:ext uri="{BB962C8B-B14F-4D97-AF65-F5344CB8AC3E}">
        <p14:creationId xmlns:p14="http://schemas.microsoft.com/office/powerpoint/2010/main" val="3577865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FCD4C2-5FC7-42CE-8AA8-7EA2F0CFE6CB}" type="slidenum">
              <a:rPr lang="en-US" smtClean="0"/>
              <a:pPr/>
              <a:t>8</a:t>
            </a:fld>
            <a:endParaRPr lang="en-US"/>
          </a:p>
        </p:txBody>
      </p:sp>
      <p:sp>
        <p:nvSpPr>
          <p:cNvPr id="3" name="Footer Placeholder 2"/>
          <p:cNvSpPr>
            <a:spLocks noGrp="1"/>
          </p:cNvSpPr>
          <p:nvPr>
            <p:ph type="ftr" sz="quarter" idx="11"/>
          </p:nvPr>
        </p:nvSpPr>
        <p:spPr/>
        <p:txBody>
          <a:bodyPr/>
          <a:lstStyle/>
          <a:p>
            <a:endParaRPr lang="en-US"/>
          </a:p>
        </p:txBody>
      </p:sp>
      <p:sp>
        <p:nvSpPr>
          <p:cNvPr id="4" name="Rectangle 3"/>
          <p:cNvSpPr/>
          <p:nvPr/>
        </p:nvSpPr>
        <p:spPr>
          <a:xfrm>
            <a:off x="387868" y="229681"/>
            <a:ext cx="3199915" cy="461665"/>
          </a:xfrm>
          <a:prstGeom prst="rect">
            <a:avLst/>
          </a:prstGeom>
        </p:spPr>
        <p:txBody>
          <a:bodyPr wrap="none">
            <a:spAutoFit/>
          </a:bodyPr>
          <a:lstStyle/>
          <a:p>
            <a:r>
              <a:rPr lang="en-US" dirty="0"/>
              <a:t>Installation Guidelines</a:t>
            </a:r>
          </a:p>
        </p:txBody>
      </p:sp>
      <p:sp>
        <p:nvSpPr>
          <p:cNvPr id="6" name="Rectangle 5"/>
          <p:cNvSpPr/>
          <p:nvPr/>
        </p:nvSpPr>
        <p:spPr>
          <a:xfrm>
            <a:off x="0" y="457200"/>
            <a:ext cx="3810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DCC_LH"/>
          <p:cNvPicPr/>
          <p:nvPr/>
        </p:nvPicPr>
        <p:blipFill>
          <a:blip r:embed="rId2" cstate="print"/>
          <a:srcRect r="82087" b="72662"/>
          <a:stretch>
            <a:fillRect/>
          </a:stretch>
        </p:blipFill>
        <p:spPr bwMode="auto">
          <a:xfrm>
            <a:off x="152400" y="6096000"/>
            <a:ext cx="981075" cy="361950"/>
          </a:xfrm>
          <a:prstGeom prst="rect">
            <a:avLst/>
          </a:prstGeom>
          <a:noFill/>
          <a:ln w="9525">
            <a:noFill/>
            <a:miter lim="800000"/>
            <a:headEnd/>
            <a:tailEnd/>
          </a:ln>
        </p:spPr>
      </p:pic>
      <p:pic>
        <p:nvPicPr>
          <p:cNvPr id="5" name="Picture 4">
            <a:extLst>
              <a:ext uri="{FF2B5EF4-FFF2-40B4-BE49-F238E27FC236}">
                <a16:creationId xmlns:a16="http://schemas.microsoft.com/office/drawing/2014/main" id="{84E6A0B3-5D55-47FA-A72A-D6881A32AF65}"/>
              </a:ext>
            </a:extLst>
          </p:cNvPr>
          <p:cNvPicPr>
            <a:picLocks noChangeAspect="1"/>
          </p:cNvPicPr>
          <p:nvPr/>
        </p:nvPicPr>
        <p:blipFill>
          <a:blip r:embed="rId3"/>
          <a:stretch>
            <a:fillRect/>
          </a:stretch>
        </p:blipFill>
        <p:spPr>
          <a:xfrm rot="5400000">
            <a:off x="2034456" y="376301"/>
            <a:ext cx="6111874" cy="6741965"/>
          </a:xfrm>
          <a:prstGeom prst="rect">
            <a:avLst/>
          </a:prstGeom>
        </p:spPr>
      </p:pic>
    </p:spTree>
    <p:extLst>
      <p:ext uri="{BB962C8B-B14F-4D97-AF65-F5344CB8AC3E}">
        <p14:creationId xmlns:p14="http://schemas.microsoft.com/office/powerpoint/2010/main" val="1970224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1FCD4C2-5FC7-42CE-8AA8-7EA2F0CFE6CB}" type="slidenum">
              <a:rPr lang="en-US" smtClean="0"/>
              <a:pPr/>
              <a:t>9</a:t>
            </a:fld>
            <a:endParaRPr lang="en-US"/>
          </a:p>
        </p:txBody>
      </p:sp>
      <p:sp>
        <p:nvSpPr>
          <p:cNvPr id="3" name="Footer Placeholder 2"/>
          <p:cNvSpPr>
            <a:spLocks noGrp="1"/>
          </p:cNvSpPr>
          <p:nvPr>
            <p:ph type="ftr" sz="quarter" idx="11"/>
          </p:nvPr>
        </p:nvSpPr>
        <p:spPr/>
        <p:txBody>
          <a:bodyPr/>
          <a:lstStyle/>
          <a:p>
            <a:endParaRPr lang="en-US"/>
          </a:p>
        </p:txBody>
      </p:sp>
      <p:sp>
        <p:nvSpPr>
          <p:cNvPr id="4" name="Rectangle 3"/>
          <p:cNvSpPr/>
          <p:nvPr/>
        </p:nvSpPr>
        <p:spPr>
          <a:xfrm>
            <a:off x="374616" y="295942"/>
            <a:ext cx="3199915" cy="461665"/>
          </a:xfrm>
          <a:prstGeom prst="rect">
            <a:avLst/>
          </a:prstGeom>
        </p:spPr>
        <p:txBody>
          <a:bodyPr wrap="none">
            <a:spAutoFit/>
          </a:bodyPr>
          <a:lstStyle/>
          <a:p>
            <a:r>
              <a:rPr lang="en-US" dirty="0"/>
              <a:t>Installation Guidelines</a:t>
            </a:r>
          </a:p>
        </p:txBody>
      </p:sp>
      <p:sp>
        <p:nvSpPr>
          <p:cNvPr id="6" name="Rectangle 5"/>
          <p:cNvSpPr/>
          <p:nvPr/>
        </p:nvSpPr>
        <p:spPr>
          <a:xfrm>
            <a:off x="0" y="457200"/>
            <a:ext cx="3810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DCC_LH"/>
          <p:cNvPicPr/>
          <p:nvPr/>
        </p:nvPicPr>
        <p:blipFill>
          <a:blip r:embed="rId2" cstate="print"/>
          <a:srcRect r="82087" b="72662"/>
          <a:stretch>
            <a:fillRect/>
          </a:stretch>
        </p:blipFill>
        <p:spPr bwMode="auto">
          <a:xfrm>
            <a:off x="152400" y="6248400"/>
            <a:ext cx="981075" cy="361950"/>
          </a:xfrm>
          <a:prstGeom prst="rect">
            <a:avLst/>
          </a:prstGeom>
          <a:noFill/>
          <a:ln w="9525">
            <a:noFill/>
            <a:miter lim="800000"/>
            <a:headEnd/>
            <a:tailEnd/>
          </a:ln>
        </p:spPr>
      </p:pic>
      <p:pic>
        <p:nvPicPr>
          <p:cNvPr id="5" name="Picture 4">
            <a:extLst>
              <a:ext uri="{FF2B5EF4-FFF2-40B4-BE49-F238E27FC236}">
                <a16:creationId xmlns:a16="http://schemas.microsoft.com/office/drawing/2014/main" id="{C9B98775-1A2B-4EE0-86C9-356CB15B44DC}"/>
              </a:ext>
            </a:extLst>
          </p:cNvPr>
          <p:cNvPicPr>
            <a:picLocks noChangeAspect="1"/>
          </p:cNvPicPr>
          <p:nvPr/>
        </p:nvPicPr>
        <p:blipFill>
          <a:blip r:embed="rId3"/>
          <a:stretch>
            <a:fillRect/>
          </a:stretch>
        </p:blipFill>
        <p:spPr>
          <a:xfrm rot="5400000">
            <a:off x="2079504" y="485473"/>
            <a:ext cx="6049412" cy="6593681"/>
          </a:xfrm>
          <a:prstGeom prst="rect">
            <a:avLst/>
          </a:prstGeom>
        </p:spPr>
      </p:pic>
    </p:spTree>
    <p:extLst>
      <p:ext uri="{BB962C8B-B14F-4D97-AF65-F5344CB8AC3E}">
        <p14:creationId xmlns:p14="http://schemas.microsoft.com/office/powerpoint/2010/main" val="710048046"/>
      </p:ext>
    </p:extLst>
  </p:cSld>
  <p:clrMapOvr>
    <a:masterClrMapping/>
  </p:clrMapOvr>
</p:sld>
</file>

<file path=ppt/theme/theme1.xml><?xml version="1.0" encoding="utf-8"?>
<a:theme xmlns:a="http://schemas.openxmlformats.org/drawingml/2006/main" name="1_35507-DBS-PPT-StandardFormat2007">
  <a:themeElements>
    <a:clrScheme name="DBS Template">
      <a:dk1>
        <a:srgbClr val="344447"/>
      </a:dk1>
      <a:lt1>
        <a:srgbClr val="FFFFFF"/>
      </a:lt1>
      <a:dk2>
        <a:srgbClr val="60858C"/>
      </a:dk2>
      <a:lt2>
        <a:srgbClr val="E82034"/>
      </a:lt2>
      <a:accent1>
        <a:srgbClr val="F82D11"/>
      </a:accent1>
      <a:accent2>
        <a:srgbClr val="F38523"/>
      </a:accent2>
      <a:accent3>
        <a:srgbClr val="E7C62D"/>
      </a:accent3>
      <a:accent4>
        <a:srgbClr val="CD1F67"/>
      </a:accent4>
      <a:accent5>
        <a:srgbClr val="7E0838"/>
      </a:accent5>
      <a:accent6>
        <a:srgbClr val="2B9AD6"/>
      </a:accent6>
      <a:hlink>
        <a:srgbClr val="2B9AD6"/>
      </a:hlink>
      <a:folHlink>
        <a:srgbClr val="60858C"/>
      </a:folHlink>
    </a:clrScheme>
    <a:fontScheme name="Blank Presentati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1942</TotalTime>
  <Words>979</Words>
  <Application>Microsoft Office PowerPoint</Application>
  <PresentationFormat>On-screen Show (4:3)</PresentationFormat>
  <Paragraphs>135</Paragraphs>
  <Slides>24</Slides>
  <Notes>6</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Dow Corporate Regular</vt:lpstr>
      <vt:lpstr>Tahoma</vt:lpstr>
      <vt:lpstr>1_35507-DBS-PPT-StandardFormat2007</vt:lpstr>
      <vt:lpstr>TILEBOND Installer &amp; Instructor Training</vt:lpstr>
      <vt:lpstr>Safety first… </vt:lpstr>
      <vt:lpstr>Application Conditions </vt:lpstr>
      <vt:lpstr>Preparation</vt:lpstr>
      <vt:lpstr>Installation </vt:lpstr>
      <vt:lpstr>Shut Down and Restart </vt:lpstr>
      <vt:lpstr>Installation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Approval Testing Overviews</vt:lpstr>
      <vt:lpstr>PowerPoint Presentation</vt:lpstr>
    </vt:vector>
  </TitlesOfParts>
  <Company>The Dow Chemical Company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1-Part Polyurethane Adhesive TILE BOND™ in Tile Roofing Applications</dc:title>
  <dc:creator>Michelle Weaver</dc:creator>
  <cp:lastModifiedBy>Sheri Parker</cp:lastModifiedBy>
  <cp:revision>150</cp:revision>
  <cp:lastPrinted>2013-05-10T17:39:07Z</cp:lastPrinted>
  <dcterms:created xsi:type="dcterms:W3CDTF">2014-05-29T14:42:05Z</dcterms:created>
  <dcterms:modified xsi:type="dcterms:W3CDTF">2019-04-13T00:50:37Z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180248774</vt:i4>
  </property>
  <property fmtid="{D5CDD505-2E9C-101B-9397-08002B2CF9AE}" pid="3" name="_NewReviewCycle">
    <vt:lpwstr/>
  </property>
  <property fmtid="{D5CDD505-2E9C-101B-9397-08002B2CF9AE}" pid="4" name="_EmailSubject">
    <vt:lpwstr>Changes to the TILE BOND Presentation</vt:lpwstr>
  </property>
  <property fmtid="{D5CDD505-2E9C-101B-9397-08002B2CF9AE}" pid="5" name="_AuthorEmail">
    <vt:lpwstr>MWeaver2@dow.com</vt:lpwstr>
  </property>
  <property fmtid="{D5CDD505-2E9C-101B-9397-08002B2CF9AE}" pid="6" name="_AuthorEmailDisplayName">
    <vt:lpwstr>Weaver, Michelle (M)</vt:lpwstr>
  </property>
  <property fmtid="{D5CDD505-2E9C-101B-9397-08002B2CF9AE}" pid="7" name="Content_Steward">
    <vt:lpwstr>Reffert Jr H u599589</vt:lpwstr>
  </property>
  <property fmtid="{D5CDD505-2E9C-101B-9397-08002B2CF9AE}" pid="8" name="Update_Footer">
    <vt:lpwstr>No</vt:lpwstr>
  </property>
  <property fmtid="{D5CDD505-2E9C-101B-9397-08002B2CF9AE}" pid="9" name="Radio_Button">
    <vt:lpwstr>RadioButton2</vt:lpwstr>
  </property>
  <property fmtid="{D5CDD505-2E9C-101B-9397-08002B2CF9AE}" pid="10" name="Information_Classification">
    <vt:lpwstr/>
  </property>
  <property fmtid="{D5CDD505-2E9C-101B-9397-08002B2CF9AE}" pid="11" name="Record_Title_ID">
    <vt:lpwstr>73</vt:lpwstr>
  </property>
  <property fmtid="{D5CDD505-2E9C-101B-9397-08002B2CF9AE}" pid="12" name="Initial_Creation_Date">
    <vt:filetime>2014-05-29T14:42:04Z</vt:filetime>
  </property>
  <property fmtid="{D5CDD505-2E9C-101B-9397-08002B2CF9AE}" pid="13" name="Retention_Period_Start_Date">
    <vt:filetime>2015-06-30T21:14:50Z</vt:filetime>
  </property>
  <property fmtid="{D5CDD505-2E9C-101B-9397-08002B2CF9AE}" pid="14" name="Last_Reviewed_Date">
    <vt:lpwstr/>
  </property>
  <property fmtid="{D5CDD505-2E9C-101B-9397-08002B2CF9AE}" pid="15" name="Retention_Review_Frequency">
    <vt:lpwstr/>
  </property>
  <property fmtid="{D5CDD505-2E9C-101B-9397-08002B2CF9AE}" pid="16" name="lqminfo">
    <vt:i4>3</vt:i4>
  </property>
  <property fmtid="{D5CDD505-2E9C-101B-9397-08002B2CF9AE}" pid="17" name="lqmsess">
    <vt:lpwstr>5e133136-a2df-4bb0-af80-73e46d5c1b36</vt:lpwstr>
  </property>
</Properties>
</file>