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0"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6DEA74-C5A5-4B7E-9526-C1363C3247BC}"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278567FA-7A7E-4E17-87B1-B88D6C07BED5}">
      <dgm:prSet/>
      <dgm:spPr/>
      <dgm:t>
        <a:bodyPr/>
        <a:lstStyle/>
        <a:p>
          <a:r>
            <a:rPr lang="en-US" dirty="0"/>
            <a:t>What makes SWOT especially powerful is that, with a little thought, it can help you uncover opportunities that you would not otherwise have spotted. And by understanding your weaknesses, you can manage and eliminate threats that might otherwise hurt your ability to move forward towards your goals and dreams.</a:t>
          </a:r>
        </a:p>
      </dgm:t>
    </dgm:pt>
    <dgm:pt modelId="{78F95964-0177-4D01-B60C-D02F5F81BC35}" type="parTrans" cxnId="{6E7615D5-96CB-4BE4-B731-C9C1561BE9B5}">
      <dgm:prSet/>
      <dgm:spPr/>
      <dgm:t>
        <a:bodyPr/>
        <a:lstStyle/>
        <a:p>
          <a:endParaRPr lang="en-US"/>
        </a:p>
      </dgm:t>
    </dgm:pt>
    <dgm:pt modelId="{DD0C6FBE-34D2-40A5-B707-B404A6BEAF4F}" type="sibTrans" cxnId="{6E7615D5-96CB-4BE4-B731-C9C1561BE9B5}">
      <dgm:prSet/>
      <dgm:spPr/>
      <dgm:t>
        <a:bodyPr/>
        <a:lstStyle/>
        <a:p>
          <a:endParaRPr lang="en-US"/>
        </a:p>
      </dgm:t>
    </dgm:pt>
    <dgm:pt modelId="{85E23206-1E19-4503-88A6-F7F7AB24B197}">
      <dgm:prSet/>
      <dgm:spPr/>
      <dgm:t>
        <a:bodyPr/>
        <a:lstStyle/>
        <a:p>
          <a:r>
            <a:rPr lang="en-US" dirty="0"/>
            <a:t>If you look at yourself using the SWOT framework, you can start to separate yourself from your peers, and further develop the specialized talents and abilities you need to advance towards your dreams and goals.</a:t>
          </a:r>
        </a:p>
      </dgm:t>
    </dgm:pt>
    <dgm:pt modelId="{8678CAC7-B1C4-4CEA-AA29-8716C3518A49}" type="parTrans" cxnId="{1BCB69E0-4574-4F94-AD6B-B2F5E318736E}">
      <dgm:prSet/>
      <dgm:spPr/>
      <dgm:t>
        <a:bodyPr/>
        <a:lstStyle/>
        <a:p>
          <a:endParaRPr lang="en-US"/>
        </a:p>
      </dgm:t>
    </dgm:pt>
    <dgm:pt modelId="{E0CC1E0A-1063-4509-B2E5-61267D0D906D}" type="sibTrans" cxnId="{1BCB69E0-4574-4F94-AD6B-B2F5E318736E}">
      <dgm:prSet/>
      <dgm:spPr/>
      <dgm:t>
        <a:bodyPr/>
        <a:lstStyle/>
        <a:p>
          <a:endParaRPr lang="en-US"/>
        </a:p>
      </dgm:t>
    </dgm:pt>
    <dgm:pt modelId="{FB91DC37-D497-4B62-91EB-C4861462001A}" type="pres">
      <dgm:prSet presAssocID="{2F6DEA74-C5A5-4B7E-9526-C1363C3247BC}" presName="hierChild1" presStyleCnt="0">
        <dgm:presLayoutVars>
          <dgm:chPref val="1"/>
          <dgm:dir/>
          <dgm:animOne val="branch"/>
          <dgm:animLvl val="lvl"/>
          <dgm:resizeHandles/>
        </dgm:presLayoutVars>
      </dgm:prSet>
      <dgm:spPr/>
    </dgm:pt>
    <dgm:pt modelId="{9A59F634-6A31-4785-9C1A-48FF1C3A7505}" type="pres">
      <dgm:prSet presAssocID="{278567FA-7A7E-4E17-87B1-B88D6C07BED5}" presName="hierRoot1" presStyleCnt="0"/>
      <dgm:spPr/>
    </dgm:pt>
    <dgm:pt modelId="{97556E82-B263-408C-80DB-8E605E26F6AB}" type="pres">
      <dgm:prSet presAssocID="{278567FA-7A7E-4E17-87B1-B88D6C07BED5}" presName="composite" presStyleCnt="0"/>
      <dgm:spPr/>
    </dgm:pt>
    <dgm:pt modelId="{B36D9816-CF79-4B5D-94F9-601DE653153F}" type="pres">
      <dgm:prSet presAssocID="{278567FA-7A7E-4E17-87B1-B88D6C07BED5}" presName="background" presStyleLbl="node0" presStyleIdx="0" presStyleCnt="2"/>
      <dgm:spPr/>
    </dgm:pt>
    <dgm:pt modelId="{3F3063C5-6929-4028-BF24-EE26707EE6E9}" type="pres">
      <dgm:prSet presAssocID="{278567FA-7A7E-4E17-87B1-B88D6C07BED5}" presName="text" presStyleLbl="fgAcc0" presStyleIdx="0" presStyleCnt="2">
        <dgm:presLayoutVars>
          <dgm:chPref val="3"/>
        </dgm:presLayoutVars>
      </dgm:prSet>
      <dgm:spPr/>
    </dgm:pt>
    <dgm:pt modelId="{3BB51D2B-807A-45EE-A176-22F925CF4E6A}" type="pres">
      <dgm:prSet presAssocID="{278567FA-7A7E-4E17-87B1-B88D6C07BED5}" presName="hierChild2" presStyleCnt="0"/>
      <dgm:spPr/>
    </dgm:pt>
    <dgm:pt modelId="{BFD3D108-93CE-4F64-991A-FD1384946F85}" type="pres">
      <dgm:prSet presAssocID="{85E23206-1E19-4503-88A6-F7F7AB24B197}" presName="hierRoot1" presStyleCnt="0"/>
      <dgm:spPr/>
    </dgm:pt>
    <dgm:pt modelId="{7627D88E-0965-48EB-A360-1B7F51D01351}" type="pres">
      <dgm:prSet presAssocID="{85E23206-1E19-4503-88A6-F7F7AB24B197}" presName="composite" presStyleCnt="0"/>
      <dgm:spPr/>
    </dgm:pt>
    <dgm:pt modelId="{4A875502-AB43-417C-83E8-D2C66DC610CE}" type="pres">
      <dgm:prSet presAssocID="{85E23206-1E19-4503-88A6-F7F7AB24B197}" presName="background" presStyleLbl="node0" presStyleIdx="1" presStyleCnt="2"/>
      <dgm:spPr/>
    </dgm:pt>
    <dgm:pt modelId="{D1110354-0A49-492A-B156-AF2957B76C91}" type="pres">
      <dgm:prSet presAssocID="{85E23206-1E19-4503-88A6-F7F7AB24B197}" presName="text" presStyleLbl="fgAcc0" presStyleIdx="1" presStyleCnt="2">
        <dgm:presLayoutVars>
          <dgm:chPref val="3"/>
        </dgm:presLayoutVars>
      </dgm:prSet>
      <dgm:spPr/>
    </dgm:pt>
    <dgm:pt modelId="{A6C730C0-9651-4270-B00C-0DC33B81D35C}" type="pres">
      <dgm:prSet presAssocID="{85E23206-1E19-4503-88A6-F7F7AB24B197}" presName="hierChild2" presStyleCnt="0"/>
      <dgm:spPr/>
    </dgm:pt>
  </dgm:ptLst>
  <dgm:cxnLst>
    <dgm:cxn modelId="{36928C34-B055-4E1F-B579-331DEBD69969}" type="presOf" srcId="{2F6DEA74-C5A5-4B7E-9526-C1363C3247BC}" destId="{FB91DC37-D497-4B62-91EB-C4861462001A}" srcOrd="0" destOrd="0" presId="urn:microsoft.com/office/officeart/2005/8/layout/hierarchy1"/>
    <dgm:cxn modelId="{6CBDE84E-5134-4DFF-B75D-24C46B5D0455}" type="presOf" srcId="{85E23206-1E19-4503-88A6-F7F7AB24B197}" destId="{D1110354-0A49-492A-B156-AF2957B76C91}" srcOrd="0" destOrd="0" presId="urn:microsoft.com/office/officeart/2005/8/layout/hierarchy1"/>
    <dgm:cxn modelId="{6E7615D5-96CB-4BE4-B731-C9C1561BE9B5}" srcId="{2F6DEA74-C5A5-4B7E-9526-C1363C3247BC}" destId="{278567FA-7A7E-4E17-87B1-B88D6C07BED5}" srcOrd="0" destOrd="0" parTransId="{78F95964-0177-4D01-B60C-D02F5F81BC35}" sibTransId="{DD0C6FBE-34D2-40A5-B707-B404A6BEAF4F}"/>
    <dgm:cxn modelId="{1BCB69E0-4574-4F94-AD6B-B2F5E318736E}" srcId="{2F6DEA74-C5A5-4B7E-9526-C1363C3247BC}" destId="{85E23206-1E19-4503-88A6-F7F7AB24B197}" srcOrd="1" destOrd="0" parTransId="{8678CAC7-B1C4-4CEA-AA29-8716C3518A49}" sibTransId="{E0CC1E0A-1063-4509-B2E5-61267D0D906D}"/>
    <dgm:cxn modelId="{BADB42FF-63F5-4319-817C-D48D43A534B8}" type="presOf" srcId="{278567FA-7A7E-4E17-87B1-B88D6C07BED5}" destId="{3F3063C5-6929-4028-BF24-EE26707EE6E9}" srcOrd="0" destOrd="0" presId="urn:microsoft.com/office/officeart/2005/8/layout/hierarchy1"/>
    <dgm:cxn modelId="{C56A2927-AEB1-4D2B-9DFA-7E66F03BC046}" type="presParOf" srcId="{FB91DC37-D497-4B62-91EB-C4861462001A}" destId="{9A59F634-6A31-4785-9C1A-48FF1C3A7505}" srcOrd="0" destOrd="0" presId="urn:microsoft.com/office/officeart/2005/8/layout/hierarchy1"/>
    <dgm:cxn modelId="{23A5996F-B469-44A1-9D28-19FAAC5E5EB3}" type="presParOf" srcId="{9A59F634-6A31-4785-9C1A-48FF1C3A7505}" destId="{97556E82-B263-408C-80DB-8E605E26F6AB}" srcOrd="0" destOrd="0" presId="urn:microsoft.com/office/officeart/2005/8/layout/hierarchy1"/>
    <dgm:cxn modelId="{3CF6C681-56EF-42D3-BB02-FCE282902F1C}" type="presParOf" srcId="{97556E82-B263-408C-80DB-8E605E26F6AB}" destId="{B36D9816-CF79-4B5D-94F9-601DE653153F}" srcOrd="0" destOrd="0" presId="urn:microsoft.com/office/officeart/2005/8/layout/hierarchy1"/>
    <dgm:cxn modelId="{3DA5C089-DCFD-4953-83F6-B737AF77161B}" type="presParOf" srcId="{97556E82-B263-408C-80DB-8E605E26F6AB}" destId="{3F3063C5-6929-4028-BF24-EE26707EE6E9}" srcOrd="1" destOrd="0" presId="urn:microsoft.com/office/officeart/2005/8/layout/hierarchy1"/>
    <dgm:cxn modelId="{02D01CEE-98EB-428A-818D-C510C2E753C2}" type="presParOf" srcId="{9A59F634-6A31-4785-9C1A-48FF1C3A7505}" destId="{3BB51D2B-807A-45EE-A176-22F925CF4E6A}" srcOrd="1" destOrd="0" presId="urn:microsoft.com/office/officeart/2005/8/layout/hierarchy1"/>
    <dgm:cxn modelId="{E2EFF626-2C89-4F10-A883-CB613F2801DA}" type="presParOf" srcId="{FB91DC37-D497-4B62-91EB-C4861462001A}" destId="{BFD3D108-93CE-4F64-991A-FD1384946F85}" srcOrd="1" destOrd="0" presId="urn:microsoft.com/office/officeart/2005/8/layout/hierarchy1"/>
    <dgm:cxn modelId="{18E84883-F746-4E68-AA03-CD8B3812C8A3}" type="presParOf" srcId="{BFD3D108-93CE-4F64-991A-FD1384946F85}" destId="{7627D88E-0965-48EB-A360-1B7F51D01351}" srcOrd="0" destOrd="0" presId="urn:microsoft.com/office/officeart/2005/8/layout/hierarchy1"/>
    <dgm:cxn modelId="{247396A2-9E0F-49F0-AE98-CE3C9991E81F}" type="presParOf" srcId="{7627D88E-0965-48EB-A360-1B7F51D01351}" destId="{4A875502-AB43-417C-83E8-D2C66DC610CE}" srcOrd="0" destOrd="0" presId="urn:microsoft.com/office/officeart/2005/8/layout/hierarchy1"/>
    <dgm:cxn modelId="{8FC9FD1E-00F1-4FF2-ADB7-47286A286F32}" type="presParOf" srcId="{7627D88E-0965-48EB-A360-1B7F51D01351}" destId="{D1110354-0A49-492A-B156-AF2957B76C91}" srcOrd="1" destOrd="0" presId="urn:microsoft.com/office/officeart/2005/8/layout/hierarchy1"/>
    <dgm:cxn modelId="{F6696C37-445C-4169-B19C-29BEDD633CB6}" type="presParOf" srcId="{BFD3D108-93CE-4F64-991A-FD1384946F85}" destId="{A6C730C0-9651-4270-B00C-0DC33B81D35C}"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7AA698-EB69-4D7A-9D54-C9049A7D149A}"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ACCE4B00-8870-435B-96ED-7571E84F8A9C}">
      <dgm:prSet/>
      <dgm:spPr/>
      <dgm:t>
        <a:bodyPr/>
        <a:lstStyle/>
        <a:p>
          <a:r>
            <a:rPr lang="en-US" b="1" dirty="0"/>
            <a:t>What advantages do you have that others don't have (for example, skills, certifications, education, or connections)?</a:t>
          </a:r>
          <a:endParaRPr lang="en-US" dirty="0"/>
        </a:p>
      </dgm:t>
    </dgm:pt>
    <dgm:pt modelId="{DFB284F0-5BA3-4AA6-B76E-EA30E76C7AA4}" type="parTrans" cxnId="{75340761-3D48-408C-B177-4AB8B946A9F6}">
      <dgm:prSet/>
      <dgm:spPr/>
      <dgm:t>
        <a:bodyPr/>
        <a:lstStyle/>
        <a:p>
          <a:endParaRPr lang="en-US"/>
        </a:p>
      </dgm:t>
    </dgm:pt>
    <dgm:pt modelId="{38D96AB0-6C8E-447E-9892-2E0CF25245E0}" type="sibTrans" cxnId="{75340761-3D48-408C-B177-4AB8B946A9F6}">
      <dgm:prSet/>
      <dgm:spPr/>
      <dgm:t>
        <a:bodyPr/>
        <a:lstStyle/>
        <a:p>
          <a:endParaRPr lang="en-US"/>
        </a:p>
      </dgm:t>
    </dgm:pt>
    <dgm:pt modelId="{89C00C1F-133D-45DF-9967-E34FAC8A3C5F}">
      <dgm:prSet/>
      <dgm:spPr/>
      <dgm:t>
        <a:bodyPr/>
        <a:lstStyle/>
        <a:p>
          <a:r>
            <a:rPr lang="en-US" b="1" dirty="0"/>
            <a:t>What do you do better than anyone else?</a:t>
          </a:r>
          <a:endParaRPr lang="en-US" dirty="0"/>
        </a:p>
      </dgm:t>
    </dgm:pt>
    <dgm:pt modelId="{3EC8B45C-9F5E-43F9-87C4-511FBC9E018B}" type="parTrans" cxnId="{3BEAA6F0-B27C-424D-A48D-5F1867BC739D}">
      <dgm:prSet/>
      <dgm:spPr/>
      <dgm:t>
        <a:bodyPr/>
        <a:lstStyle/>
        <a:p>
          <a:endParaRPr lang="en-US"/>
        </a:p>
      </dgm:t>
    </dgm:pt>
    <dgm:pt modelId="{0DFF1A09-5FE8-428F-B795-40016CC05DC6}" type="sibTrans" cxnId="{3BEAA6F0-B27C-424D-A48D-5F1867BC739D}">
      <dgm:prSet/>
      <dgm:spPr/>
      <dgm:t>
        <a:bodyPr/>
        <a:lstStyle/>
        <a:p>
          <a:endParaRPr lang="en-US"/>
        </a:p>
      </dgm:t>
    </dgm:pt>
    <dgm:pt modelId="{C95ED867-B3F1-4F8B-B1BF-8C7C8B1381A6}">
      <dgm:prSet/>
      <dgm:spPr/>
      <dgm:t>
        <a:bodyPr/>
        <a:lstStyle/>
        <a:p>
          <a:r>
            <a:rPr lang="en-US" b="1" dirty="0"/>
            <a:t>What personal resources can you access?</a:t>
          </a:r>
          <a:endParaRPr lang="en-US" dirty="0"/>
        </a:p>
      </dgm:t>
    </dgm:pt>
    <dgm:pt modelId="{E8ECA1CE-020F-4A80-926C-6B7EDC4FA0FC}" type="parTrans" cxnId="{3C416BD5-5181-4318-84E1-ADF6C9B64204}">
      <dgm:prSet/>
      <dgm:spPr/>
      <dgm:t>
        <a:bodyPr/>
        <a:lstStyle/>
        <a:p>
          <a:endParaRPr lang="en-US"/>
        </a:p>
      </dgm:t>
    </dgm:pt>
    <dgm:pt modelId="{F79A6D60-B5F5-492A-9DDB-6013FBDB4272}" type="sibTrans" cxnId="{3C416BD5-5181-4318-84E1-ADF6C9B64204}">
      <dgm:prSet/>
      <dgm:spPr/>
      <dgm:t>
        <a:bodyPr/>
        <a:lstStyle/>
        <a:p>
          <a:endParaRPr lang="en-US"/>
        </a:p>
      </dgm:t>
    </dgm:pt>
    <dgm:pt modelId="{4E3010B9-E581-4223-B43D-63E3EB5B5EA8}">
      <dgm:prSet/>
      <dgm:spPr/>
      <dgm:t>
        <a:bodyPr/>
        <a:lstStyle/>
        <a:p>
          <a:r>
            <a:rPr lang="en-US" b="1" dirty="0"/>
            <a:t>What do other people (family, friends, co-workers, teachers, boss, etc.) see as your strengths?</a:t>
          </a:r>
          <a:endParaRPr lang="en-US" dirty="0"/>
        </a:p>
      </dgm:t>
    </dgm:pt>
    <dgm:pt modelId="{41CC38F2-E7E6-489D-A4ED-FBC9ADBCC977}" type="parTrans" cxnId="{439A5FBD-6A8D-4278-9A3F-B39AD59C38C9}">
      <dgm:prSet/>
      <dgm:spPr/>
      <dgm:t>
        <a:bodyPr/>
        <a:lstStyle/>
        <a:p>
          <a:endParaRPr lang="en-US"/>
        </a:p>
      </dgm:t>
    </dgm:pt>
    <dgm:pt modelId="{E2C1F8C3-FB87-4D71-8716-C7AA57005634}" type="sibTrans" cxnId="{439A5FBD-6A8D-4278-9A3F-B39AD59C38C9}">
      <dgm:prSet/>
      <dgm:spPr/>
      <dgm:t>
        <a:bodyPr/>
        <a:lstStyle/>
        <a:p>
          <a:endParaRPr lang="en-US"/>
        </a:p>
      </dgm:t>
    </dgm:pt>
    <dgm:pt modelId="{46C6D57E-DC35-4F51-A167-AE550F81D136}">
      <dgm:prSet/>
      <dgm:spPr/>
      <dgm:t>
        <a:bodyPr/>
        <a:lstStyle/>
        <a:p>
          <a:r>
            <a:rPr lang="en-US" b="1" dirty="0"/>
            <a:t>Which of your achievements are you most proud of?</a:t>
          </a:r>
          <a:endParaRPr lang="en-US" dirty="0"/>
        </a:p>
      </dgm:t>
    </dgm:pt>
    <dgm:pt modelId="{41D9BBC1-8F40-4DD3-9B28-9CAA195012DC}" type="parTrans" cxnId="{E627D02B-3D8B-4A8B-A473-94AA7DEC5A7A}">
      <dgm:prSet/>
      <dgm:spPr/>
      <dgm:t>
        <a:bodyPr/>
        <a:lstStyle/>
        <a:p>
          <a:endParaRPr lang="en-US"/>
        </a:p>
      </dgm:t>
    </dgm:pt>
    <dgm:pt modelId="{1F888946-7AEA-4CAF-8220-D3F33D29EE03}" type="sibTrans" cxnId="{E627D02B-3D8B-4A8B-A473-94AA7DEC5A7A}">
      <dgm:prSet/>
      <dgm:spPr/>
      <dgm:t>
        <a:bodyPr/>
        <a:lstStyle/>
        <a:p>
          <a:endParaRPr lang="en-US"/>
        </a:p>
      </dgm:t>
    </dgm:pt>
    <dgm:pt modelId="{442BC45D-F6E8-44F4-B9FB-03CBB384EC9D}">
      <dgm:prSet/>
      <dgm:spPr/>
      <dgm:t>
        <a:bodyPr/>
        <a:lstStyle/>
        <a:p>
          <a:r>
            <a:rPr lang="en-US" b="1" dirty="0"/>
            <a:t>What values do you believe in that others fail to exhibit?</a:t>
          </a:r>
          <a:endParaRPr lang="en-US" dirty="0"/>
        </a:p>
      </dgm:t>
    </dgm:pt>
    <dgm:pt modelId="{956AD096-A847-42FA-A687-6F2BB5096B06}" type="parTrans" cxnId="{5E026806-C1DC-40DC-88FF-FC2577795B1E}">
      <dgm:prSet/>
      <dgm:spPr/>
      <dgm:t>
        <a:bodyPr/>
        <a:lstStyle/>
        <a:p>
          <a:endParaRPr lang="en-US"/>
        </a:p>
      </dgm:t>
    </dgm:pt>
    <dgm:pt modelId="{C9BF10C5-894F-4A49-910D-2B91B253056E}" type="sibTrans" cxnId="{5E026806-C1DC-40DC-88FF-FC2577795B1E}">
      <dgm:prSet/>
      <dgm:spPr/>
      <dgm:t>
        <a:bodyPr/>
        <a:lstStyle/>
        <a:p>
          <a:endParaRPr lang="en-US"/>
        </a:p>
      </dgm:t>
    </dgm:pt>
    <dgm:pt modelId="{5BDDA071-5238-4F51-B482-D70737EE4475}">
      <dgm:prSet/>
      <dgm:spPr/>
      <dgm:t>
        <a:bodyPr/>
        <a:lstStyle/>
        <a:p>
          <a:r>
            <a:rPr lang="en-US" b="1" dirty="0"/>
            <a:t>Are you part of a network (group) that no one else is involved in? If so, what connections do you have with influential people?</a:t>
          </a:r>
          <a:endParaRPr lang="en-US" dirty="0"/>
        </a:p>
      </dgm:t>
    </dgm:pt>
    <dgm:pt modelId="{41844908-FDE8-432E-AC2D-02CBBC224143}" type="parTrans" cxnId="{D3F015D4-B4B5-4780-B3CF-5088A9206821}">
      <dgm:prSet/>
      <dgm:spPr/>
      <dgm:t>
        <a:bodyPr/>
        <a:lstStyle/>
        <a:p>
          <a:endParaRPr lang="en-US"/>
        </a:p>
      </dgm:t>
    </dgm:pt>
    <dgm:pt modelId="{93FF1B28-1801-4FCF-9CF9-AF8888CE9DE4}" type="sibTrans" cxnId="{D3F015D4-B4B5-4780-B3CF-5088A9206821}">
      <dgm:prSet/>
      <dgm:spPr/>
      <dgm:t>
        <a:bodyPr/>
        <a:lstStyle/>
        <a:p>
          <a:endParaRPr lang="en-US"/>
        </a:p>
      </dgm:t>
    </dgm:pt>
    <dgm:pt modelId="{1842773B-9B74-49F1-9F9B-DDB58D416277}" type="pres">
      <dgm:prSet presAssocID="{7C7AA698-EB69-4D7A-9D54-C9049A7D149A}" presName="diagram" presStyleCnt="0">
        <dgm:presLayoutVars>
          <dgm:dir/>
          <dgm:resizeHandles val="exact"/>
        </dgm:presLayoutVars>
      </dgm:prSet>
      <dgm:spPr/>
    </dgm:pt>
    <dgm:pt modelId="{2DAA334E-25F0-430F-8839-D2BF0941CECB}" type="pres">
      <dgm:prSet presAssocID="{ACCE4B00-8870-435B-96ED-7571E84F8A9C}" presName="node" presStyleLbl="node1" presStyleIdx="0" presStyleCnt="7">
        <dgm:presLayoutVars>
          <dgm:bulletEnabled val="1"/>
        </dgm:presLayoutVars>
      </dgm:prSet>
      <dgm:spPr/>
    </dgm:pt>
    <dgm:pt modelId="{4EE3AAAF-3BC6-48CA-B8FF-514888E195C1}" type="pres">
      <dgm:prSet presAssocID="{38D96AB0-6C8E-447E-9892-2E0CF25245E0}" presName="sibTrans" presStyleCnt="0"/>
      <dgm:spPr/>
    </dgm:pt>
    <dgm:pt modelId="{9535B96C-C101-4691-849A-C617C54F136C}" type="pres">
      <dgm:prSet presAssocID="{89C00C1F-133D-45DF-9967-E34FAC8A3C5F}" presName="node" presStyleLbl="node1" presStyleIdx="1" presStyleCnt="7">
        <dgm:presLayoutVars>
          <dgm:bulletEnabled val="1"/>
        </dgm:presLayoutVars>
      </dgm:prSet>
      <dgm:spPr/>
    </dgm:pt>
    <dgm:pt modelId="{79208419-B02F-4F8C-AB96-CF62BF32D539}" type="pres">
      <dgm:prSet presAssocID="{0DFF1A09-5FE8-428F-B795-40016CC05DC6}" presName="sibTrans" presStyleCnt="0"/>
      <dgm:spPr/>
    </dgm:pt>
    <dgm:pt modelId="{5492B42F-024F-469F-8806-58A2BCCA28EF}" type="pres">
      <dgm:prSet presAssocID="{C95ED867-B3F1-4F8B-B1BF-8C7C8B1381A6}" presName="node" presStyleLbl="node1" presStyleIdx="2" presStyleCnt="7">
        <dgm:presLayoutVars>
          <dgm:bulletEnabled val="1"/>
        </dgm:presLayoutVars>
      </dgm:prSet>
      <dgm:spPr/>
    </dgm:pt>
    <dgm:pt modelId="{18726558-0900-44C4-9E1C-25402D5F0580}" type="pres">
      <dgm:prSet presAssocID="{F79A6D60-B5F5-492A-9DDB-6013FBDB4272}" presName="sibTrans" presStyleCnt="0"/>
      <dgm:spPr/>
    </dgm:pt>
    <dgm:pt modelId="{4E610123-24B7-421C-82BB-AB49ABBC15C8}" type="pres">
      <dgm:prSet presAssocID="{4E3010B9-E581-4223-B43D-63E3EB5B5EA8}" presName="node" presStyleLbl="node1" presStyleIdx="3" presStyleCnt="7">
        <dgm:presLayoutVars>
          <dgm:bulletEnabled val="1"/>
        </dgm:presLayoutVars>
      </dgm:prSet>
      <dgm:spPr/>
    </dgm:pt>
    <dgm:pt modelId="{09357460-EC1F-4747-B790-9EBD77CB2565}" type="pres">
      <dgm:prSet presAssocID="{E2C1F8C3-FB87-4D71-8716-C7AA57005634}" presName="sibTrans" presStyleCnt="0"/>
      <dgm:spPr/>
    </dgm:pt>
    <dgm:pt modelId="{69E953F4-67EF-4557-8FC3-127C1D806E76}" type="pres">
      <dgm:prSet presAssocID="{46C6D57E-DC35-4F51-A167-AE550F81D136}" presName="node" presStyleLbl="node1" presStyleIdx="4" presStyleCnt="7">
        <dgm:presLayoutVars>
          <dgm:bulletEnabled val="1"/>
        </dgm:presLayoutVars>
      </dgm:prSet>
      <dgm:spPr/>
    </dgm:pt>
    <dgm:pt modelId="{A53D1D4A-884C-4B20-88C1-12D4881298D6}" type="pres">
      <dgm:prSet presAssocID="{1F888946-7AEA-4CAF-8220-D3F33D29EE03}" presName="sibTrans" presStyleCnt="0"/>
      <dgm:spPr/>
    </dgm:pt>
    <dgm:pt modelId="{D60C649F-3BBF-4995-9509-C501DDF45122}" type="pres">
      <dgm:prSet presAssocID="{442BC45D-F6E8-44F4-B9FB-03CBB384EC9D}" presName="node" presStyleLbl="node1" presStyleIdx="5" presStyleCnt="7">
        <dgm:presLayoutVars>
          <dgm:bulletEnabled val="1"/>
        </dgm:presLayoutVars>
      </dgm:prSet>
      <dgm:spPr/>
    </dgm:pt>
    <dgm:pt modelId="{8E052761-7887-4BFF-9258-48E9BB3F48CA}" type="pres">
      <dgm:prSet presAssocID="{C9BF10C5-894F-4A49-910D-2B91B253056E}" presName="sibTrans" presStyleCnt="0"/>
      <dgm:spPr/>
    </dgm:pt>
    <dgm:pt modelId="{B4CFB59F-A81D-4D79-B344-17F448351994}" type="pres">
      <dgm:prSet presAssocID="{5BDDA071-5238-4F51-B482-D70737EE4475}" presName="node" presStyleLbl="node1" presStyleIdx="6" presStyleCnt="7">
        <dgm:presLayoutVars>
          <dgm:bulletEnabled val="1"/>
        </dgm:presLayoutVars>
      </dgm:prSet>
      <dgm:spPr/>
    </dgm:pt>
  </dgm:ptLst>
  <dgm:cxnLst>
    <dgm:cxn modelId="{5E026806-C1DC-40DC-88FF-FC2577795B1E}" srcId="{7C7AA698-EB69-4D7A-9D54-C9049A7D149A}" destId="{442BC45D-F6E8-44F4-B9FB-03CBB384EC9D}" srcOrd="5" destOrd="0" parTransId="{956AD096-A847-42FA-A687-6F2BB5096B06}" sibTransId="{C9BF10C5-894F-4A49-910D-2B91B253056E}"/>
    <dgm:cxn modelId="{E627D02B-3D8B-4A8B-A473-94AA7DEC5A7A}" srcId="{7C7AA698-EB69-4D7A-9D54-C9049A7D149A}" destId="{46C6D57E-DC35-4F51-A167-AE550F81D136}" srcOrd="4" destOrd="0" parTransId="{41D9BBC1-8F40-4DD3-9B28-9CAA195012DC}" sibTransId="{1F888946-7AEA-4CAF-8220-D3F33D29EE03}"/>
    <dgm:cxn modelId="{DF8A1E3A-53DE-4028-A566-D0D6351C3F3E}" type="presOf" srcId="{5BDDA071-5238-4F51-B482-D70737EE4475}" destId="{B4CFB59F-A81D-4D79-B344-17F448351994}" srcOrd="0" destOrd="0" presId="urn:microsoft.com/office/officeart/2005/8/layout/default"/>
    <dgm:cxn modelId="{75340761-3D48-408C-B177-4AB8B946A9F6}" srcId="{7C7AA698-EB69-4D7A-9D54-C9049A7D149A}" destId="{ACCE4B00-8870-435B-96ED-7571E84F8A9C}" srcOrd="0" destOrd="0" parTransId="{DFB284F0-5BA3-4AA6-B76E-EA30E76C7AA4}" sibTransId="{38D96AB0-6C8E-447E-9892-2E0CF25245E0}"/>
    <dgm:cxn modelId="{35996643-A32E-4B07-8C84-2922C338D438}" type="presOf" srcId="{ACCE4B00-8870-435B-96ED-7571E84F8A9C}" destId="{2DAA334E-25F0-430F-8839-D2BF0941CECB}" srcOrd="0" destOrd="0" presId="urn:microsoft.com/office/officeart/2005/8/layout/default"/>
    <dgm:cxn modelId="{D0F4319F-2C43-479B-AA40-4A9F098B3C1B}" type="presOf" srcId="{C95ED867-B3F1-4F8B-B1BF-8C7C8B1381A6}" destId="{5492B42F-024F-469F-8806-58A2BCCA28EF}" srcOrd="0" destOrd="0" presId="urn:microsoft.com/office/officeart/2005/8/layout/default"/>
    <dgm:cxn modelId="{C1D2E5A3-3BD3-4F28-A7FA-4E9DF55B45D8}" type="presOf" srcId="{442BC45D-F6E8-44F4-B9FB-03CBB384EC9D}" destId="{D60C649F-3BBF-4995-9509-C501DDF45122}" srcOrd="0" destOrd="0" presId="urn:microsoft.com/office/officeart/2005/8/layout/default"/>
    <dgm:cxn modelId="{EC06F6B6-A9A6-4292-A763-8C12EDCD2416}" type="presOf" srcId="{4E3010B9-E581-4223-B43D-63E3EB5B5EA8}" destId="{4E610123-24B7-421C-82BB-AB49ABBC15C8}" srcOrd="0" destOrd="0" presId="urn:microsoft.com/office/officeart/2005/8/layout/default"/>
    <dgm:cxn modelId="{439A5FBD-6A8D-4278-9A3F-B39AD59C38C9}" srcId="{7C7AA698-EB69-4D7A-9D54-C9049A7D149A}" destId="{4E3010B9-E581-4223-B43D-63E3EB5B5EA8}" srcOrd="3" destOrd="0" parTransId="{41CC38F2-E7E6-489D-A4ED-FBC9ADBCC977}" sibTransId="{E2C1F8C3-FB87-4D71-8716-C7AA57005634}"/>
    <dgm:cxn modelId="{44A43ED0-B487-4455-9AC8-D863E25B2338}" type="presOf" srcId="{7C7AA698-EB69-4D7A-9D54-C9049A7D149A}" destId="{1842773B-9B74-49F1-9F9B-DDB58D416277}" srcOrd="0" destOrd="0" presId="urn:microsoft.com/office/officeart/2005/8/layout/default"/>
    <dgm:cxn modelId="{D3F015D4-B4B5-4780-B3CF-5088A9206821}" srcId="{7C7AA698-EB69-4D7A-9D54-C9049A7D149A}" destId="{5BDDA071-5238-4F51-B482-D70737EE4475}" srcOrd="6" destOrd="0" parTransId="{41844908-FDE8-432E-AC2D-02CBBC224143}" sibTransId="{93FF1B28-1801-4FCF-9CF9-AF8888CE9DE4}"/>
    <dgm:cxn modelId="{3C416BD5-5181-4318-84E1-ADF6C9B64204}" srcId="{7C7AA698-EB69-4D7A-9D54-C9049A7D149A}" destId="{C95ED867-B3F1-4F8B-B1BF-8C7C8B1381A6}" srcOrd="2" destOrd="0" parTransId="{E8ECA1CE-020F-4A80-926C-6B7EDC4FA0FC}" sibTransId="{F79A6D60-B5F5-492A-9DDB-6013FBDB4272}"/>
    <dgm:cxn modelId="{E54C91D7-147C-47B7-87EE-A0247F0FE7A9}" type="presOf" srcId="{89C00C1F-133D-45DF-9967-E34FAC8A3C5F}" destId="{9535B96C-C101-4691-849A-C617C54F136C}" srcOrd="0" destOrd="0" presId="urn:microsoft.com/office/officeart/2005/8/layout/default"/>
    <dgm:cxn modelId="{00E3B0E4-0036-4339-B667-A0373D8123BD}" type="presOf" srcId="{46C6D57E-DC35-4F51-A167-AE550F81D136}" destId="{69E953F4-67EF-4557-8FC3-127C1D806E76}" srcOrd="0" destOrd="0" presId="urn:microsoft.com/office/officeart/2005/8/layout/default"/>
    <dgm:cxn modelId="{3BEAA6F0-B27C-424D-A48D-5F1867BC739D}" srcId="{7C7AA698-EB69-4D7A-9D54-C9049A7D149A}" destId="{89C00C1F-133D-45DF-9967-E34FAC8A3C5F}" srcOrd="1" destOrd="0" parTransId="{3EC8B45C-9F5E-43F9-87C4-511FBC9E018B}" sibTransId="{0DFF1A09-5FE8-428F-B795-40016CC05DC6}"/>
    <dgm:cxn modelId="{FADE9208-FE4E-4433-AB40-DB38582BDD8D}" type="presParOf" srcId="{1842773B-9B74-49F1-9F9B-DDB58D416277}" destId="{2DAA334E-25F0-430F-8839-D2BF0941CECB}" srcOrd="0" destOrd="0" presId="urn:microsoft.com/office/officeart/2005/8/layout/default"/>
    <dgm:cxn modelId="{A69B9948-8104-4BC9-9472-E9E22946721E}" type="presParOf" srcId="{1842773B-9B74-49F1-9F9B-DDB58D416277}" destId="{4EE3AAAF-3BC6-48CA-B8FF-514888E195C1}" srcOrd="1" destOrd="0" presId="urn:microsoft.com/office/officeart/2005/8/layout/default"/>
    <dgm:cxn modelId="{A2F24002-E8E7-494F-A502-09B834DF0F34}" type="presParOf" srcId="{1842773B-9B74-49F1-9F9B-DDB58D416277}" destId="{9535B96C-C101-4691-849A-C617C54F136C}" srcOrd="2" destOrd="0" presId="urn:microsoft.com/office/officeart/2005/8/layout/default"/>
    <dgm:cxn modelId="{80ECDF35-13BA-48B1-A417-48F878E31846}" type="presParOf" srcId="{1842773B-9B74-49F1-9F9B-DDB58D416277}" destId="{79208419-B02F-4F8C-AB96-CF62BF32D539}" srcOrd="3" destOrd="0" presId="urn:microsoft.com/office/officeart/2005/8/layout/default"/>
    <dgm:cxn modelId="{83783B92-A685-4591-8FA0-6B7587836447}" type="presParOf" srcId="{1842773B-9B74-49F1-9F9B-DDB58D416277}" destId="{5492B42F-024F-469F-8806-58A2BCCA28EF}" srcOrd="4" destOrd="0" presId="urn:microsoft.com/office/officeart/2005/8/layout/default"/>
    <dgm:cxn modelId="{8A2A7976-00B6-4040-9F92-86BE0B881DB0}" type="presParOf" srcId="{1842773B-9B74-49F1-9F9B-DDB58D416277}" destId="{18726558-0900-44C4-9E1C-25402D5F0580}" srcOrd="5" destOrd="0" presId="urn:microsoft.com/office/officeart/2005/8/layout/default"/>
    <dgm:cxn modelId="{AB321A53-0E76-449E-953F-A0C91DF2AAA1}" type="presParOf" srcId="{1842773B-9B74-49F1-9F9B-DDB58D416277}" destId="{4E610123-24B7-421C-82BB-AB49ABBC15C8}" srcOrd="6" destOrd="0" presId="urn:microsoft.com/office/officeart/2005/8/layout/default"/>
    <dgm:cxn modelId="{304380D7-A013-45C8-9E8B-59C6CBA77984}" type="presParOf" srcId="{1842773B-9B74-49F1-9F9B-DDB58D416277}" destId="{09357460-EC1F-4747-B790-9EBD77CB2565}" srcOrd="7" destOrd="0" presId="urn:microsoft.com/office/officeart/2005/8/layout/default"/>
    <dgm:cxn modelId="{EB661640-07EF-4DD0-AE32-02E04F5EA3CC}" type="presParOf" srcId="{1842773B-9B74-49F1-9F9B-DDB58D416277}" destId="{69E953F4-67EF-4557-8FC3-127C1D806E76}" srcOrd="8" destOrd="0" presId="urn:microsoft.com/office/officeart/2005/8/layout/default"/>
    <dgm:cxn modelId="{3D888249-2868-48B4-B157-A1C343ABBC3C}" type="presParOf" srcId="{1842773B-9B74-49F1-9F9B-DDB58D416277}" destId="{A53D1D4A-884C-4B20-88C1-12D4881298D6}" srcOrd="9" destOrd="0" presId="urn:microsoft.com/office/officeart/2005/8/layout/default"/>
    <dgm:cxn modelId="{6E76F355-CAB2-4F15-A0BD-1DAB3937D53B}" type="presParOf" srcId="{1842773B-9B74-49F1-9F9B-DDB58D416277}" destId="{D60C649F-3BBF-4995-9509-C501DDF45122}" srcOrd="10" destOrd="0" presId="urn:microsoft.com/office/officeart/2005/8/layout/default"/>
    <dgm:cxn modelId="{D25B9439-FBAF-46FA-B89B-AEDA29C6B507}" type="presParOf" srcId="{1842773B-9B74-49F1-9F9B-DDB58D416277}" destId="{8E052761-7887-4BFF-9258-48E9BB3F48CA}" srcOrd="11" destOrd="0" presId="urn:microsoft.com/office/officeart/2005/8/layout/default"/>
    <dgm:cxn modelId="{AAB52A48-4BB7-4A17-ADB0-15BE63AE33B2}" type="presParOf" srcId="{1842773B-9B74-49F1-9F9B-DDB58D416277}" destId="{B4CFB59F-A81D-4D79-B344-17F448351994}"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F87B4F9-256F-41A4-8781-681CA11C53CB}"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161E92E1-F5CB-4375-BDD6-587695ED4AC7}">
      <dgm:prSet/>
      <dgm:spPr/>
      <dgm:t>
        <a:bodyPr/>
        <a:lstStyle/>
        <a:p>
          <a:r>
            <a:rPr lang="en-US" dirty="0"/>
            <a:t>What tasks do you usually avoid because you don't feel confident doing them?</a:t>
          </a:r>
        </a:p>
      </dgm:t>
    </dgm:pt>
    <dgm:pt modelId="{752A4209-6F1A-4EF8-AD8C-6B4C5BD175FD}" type="parTrans" cxnId="{73291589-E1F9-46DE-96C3-9C9C4C7E7F49}">
      <dgm:prSet/>
      <dgm:spPr/>
      <dgm:t>
        <a:bodyPr/>
        <a:lstStyle/>
        <a:p>
          <a:endParaRPr lang="en-US"/>
        </a:p>
      </dgm:t>
    </dgm:pt>
    <dgm:pt modelId="{984F65FC-9D7D-4E8F-B4BF-00BA10AB2C3C}" type="sibTrans" cxnId="{73291589-E1F9-46DE-96C3-9C9C4C7E7F49}">
      <dgm:prSet/>
      <dgm:spPr/>
      <dgm:t>
        <a:bodyPr/>
        <a:lstStyle/>
        <a:p>
          <a:endParaRPr lang="en-US"/>
        </a:p>
      </dgm:t>
    </dgm:pt>
    <dgm:pt modelId="{4EE4F76D-949D-4BD8-913D-E3B54C82C074}">
      <dgm:prSet/>
      <dgm:spPr/>
      <dgm:t>
        <a:bodyPr/>
        <a:lstStyle/>
        <a:p>
          <a:r>
            <a:rPr lang="en-US" dirty="0"/>
            <a:t>What will the people around you see as your weaknesses?</a:t>
          </a:r>
        </a:p>
      </dgm:t>
    </dgm:pt>
    <dgm:pt modelId="{B6B5DDA4-DC37-4A41-979A-9857620F1DED}" type="parTrans" cxnId="{C2C8B70D-17A4-4A13-8C73-616836450A1C}">
      <dgm:prSet/>
      <dgm:spPr/>
      <dgm:t>
        <a:bodyPr/>
        <a:lstStyle/>
        <a:p>
          <a:endParaRPr lang="en-US"/>
        </a:p>
      </dgm:t>
    </dgm:pt>
    <dgm:pt modelId="{2330AE5B-0FB0-4DE5-B757-5221311EB98B}" type="sibTrans" cxnId="{C2C8B70D-17A4-4A13-8C73-616836450A1C}">
      <dgm:prSet/>
      <dgm:spPr/>
      <dgm:t>
        <a:bodyPr/>
        <a:lstStyle/>
        <a:p>
          <a:endParaRPr lang="en-US"/>
        </a:p>
      </dgm:t>
    </dgm:pt>
    <dgm:pt modelId="{83F5F4E5-B642-41DB-8118-01EACB780A3C}">
      <dgm:prSet/>
      <dgm:spPr/>
      <dgm:t>
        <a:bodyPr/>
        <a:lstStyle/>
        <a:p>
          <a:r>
            <a:rPr lang="en-US" dirty="0"/>
            <a:t>Are you completely confident in your education and skills training? If not, where are you weakest?</a:t>
          </a:r>
        </a:p>
      </dgm:t>
    </dgm:pt>
    <dgm:pt modelId="{F7A74EDE-5CF5-41BB-852C-8EB25AA9301A}" type="parTrans" cxnId="{53C521BC-675D-40CC-8F97-FC91119E5F89}">
      <dgm:prSet/>
      <dgm:spPr/>
      <dgm:t>
        <a:bodyPr/>
        <a:lstStyle/>
        <a:p>
          <a:endParaRPr lang="en-US"/>
        </a:p>
      </dgm:t>
    </dgm:pt>
    <dgm:pt modelId="{D7B2E4DD-371F-410F-97AB-BA05E2CCEC75}" type="sibTrans" cxnId="{53C521BC-675D-40CC-8F97-FC91119E5F89}">
      <dgm:prSet/>
      <dgm:spPr/>
      <dgm:t>
        <a:bodyPr/>
        <a:lstStyle/>
        <a:p>
          <a:endParaRPr lang="en-US"/>
        </a:p>
      </dgm:t>
    </dgm:pt>
    <dgm:pt modelId="{A8C3F5C2-17E3-4EB7-8B9F-09EF5AB39352}">
      <dgm:prSet/>
      <dgm:spPr/>
      <dgm:t>
        <a:bodyPr/>
        <a:lstStyle/>
        <a:p>
          <a:r>
            <a:rPr lang="en-US" dirty="0"/>
            <a:t>What are your negative work or school habits (for example, do you have bad study habits, are you often late, are you disorganized, do you have a short temper, or are you poor at handling stress)?</a:t>
          </a:r>
        </a:p>
      </dgm:t>
    </dgm:pt>
    <dgm:pt modelId="{023EB805-5C54-4399-9132-CD32E2FA4B9B}" type="parTrans" cxnId="{F2A93195-92E7-4954-95A1-D4EA9D2297D5}">
      <dgm:prSet/>
      <dgm:spPr/>
      <dgm:t>
        <a:bodyPr/>
        <a:lstStyle/>
        <a:p>
          <a:endParaRPr lang="en-US"/>
        </a:p>
      </dgm:t>
    </dgm:pt>
    <dgm:pt modelId="{E714F51C-068D-466B-B4AE-3C12BC336A0C}" type="sibTrans" cxnId="{F2A93195-92E7-4954-95A1-D4EA9D2297D5}">
      <dgm:prSet/>
      <dgm:spPr/>
      <dgm:t>
        <a:bodyPr/>
        <a:lstStyle/>
        <a:p>
          <a:endParaRPr lang="en-US"/>
        </a:p>
      </dgm:t>
    </dgm:pt>
    <dgm:pt modelId="{93302DB4-402A-4E76-8883-C4FF4740A746}">
      <dgm:prSet/>
      <dgm:spPr/>
      <dgm:t>
        <a:bodyPr/>
        <a:lstStyle/>
        <a:p>
          <a:r>
            <a:rPr lang="en-US" dirty="0"/>
            <a:t>Do you have personality traits that hold you back in your field? For instance, a fear of public speaking would be a major weakness.</a:t>
          </a:r>
        </a:p>
      </dgm:t>
    </dgm:pt>
    <dgm:pt modelId="{863168F1-D9B6-449B-AE08-9E6D2F8CBEA0}" type="parTrans" cxnId="{80CE675D-8033-4A57-B0DD-A42207BFFC59}">
      <dgm:prSet/>
      <dgm:spPr/>
      <dgm:t>
        <a:bodyPr/>
        <a:lstStyle/>
        <a:p>
          <a:endParaRPr lang="en-US"/>
        </a:p>
      </dgm:t>
    </dgm:pt>
    <dgm:pt modelId="{04E91A55-06D3-4CDE-A313-875C0F14A561}" type="sibTrans" cxnId="{80CE675D-8033-4A57-B0DD-A42207BFFC59}">
      <dgm:prSet/>
      <dgm:spPr/>
      <dgm:t>
        <a:bodyPr/>
        <a:lstStyle/>
        <a:p>
          <a:endParaRPr lang="en-US"/>
        </a:p>
      </dgm:t>
    </dgm:pt>
    <dgm:pt modelId="{3DCE8630-588E-4357-BAF0-D10A04BD183C}" type="pres">
      <dgm:prSet presAssocID="{4F87B4F9-256F-41A4-8781-681CA11C53CB}" presName="root" presStyleCnt="0">
        <dgm:presLayoutVars>
          <dgm:dir/>
          <dgm:resizeHandles val="exact"/>
        </dgm:presLayoutVars>
      </dgm:prSet>
      <dgm:spPr/>
    </dgm:pt>
    <dgm:pt modelId="{DCE75206-A2B9-49BE-99E4-D5FBE4EDDC28}" type="pres">
      <dgm:prSet presAssocID="{161E92E1-F5CB-4375-BDD6-587695ED4AC7}" presName="compNode" presStyleCnt="0"/>
      <dgm:spPr/>
    </dgm:pt>
    <dgm:pt modelId="{2B5B6086-4463-4512-A82A-BFEEAD7750A4}" type="pres">
      <dgm:prSet presAssocID="{161E92E1-F5CB-4375-BDD6-587695ED4AC7}"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orried Face with Solid Fill"/>
        </a:ext>
      </dgm:extLst>
    </dgm:pt>
    <dgm:pt modelId="{7349837E-D023-4E93-AAC3-E63ED6498782}" type="pres">
      <dgm:prSet presAssocID="{161E92E1-F5CB-4375-BDD6-587695ED4AC7}" presName="spaceRect" presStyleCnt="0"/>
      <dgm:spPr/>
    </dgm:pt>
    <dgm:pt modelId="{7E9143AE-175B-4595-B9F2-C17EB63EF16C}" type="pres">
      <dgm:prSet presAssocID="{161E92E1-F5CB-4375-BDD6-587695ED4AC7}" presName="textRect" presStyleLbl="revTx" presStyleIdx="0" presStyleCnt="5">
        <dgm:presLayoutVars>
          <dgm:chMax val="1"/>
          <dgm:chPref val="1"/>
        </dgm:presLayoutVars>
      </dgm:prSet>
      <dgm:spPr/>
    </dgm:pt>
    <dgm:pt modelId="{5DD81845-7F1C-4A67-B17C-F44610B4320C}" type="pres">
      <dgm:prSet presAssocID="{984F65FC-9D7D-4E8F-B4BF-00BA10AB2C3C}" presName="sibTrans" presStyleCnt="0"/>
      <dgm:spPr/>
    </dgm:pt>
    <dgm:pt modelId="{22301F97-6637-4D7F-92FF-7EA3DD1EAB97}" type="pres">
      <dgm:prSet presAssocID="{4EE4F76D-949D-4BD8-913D-E3B54C82C074}" presName="compNode" presStyleCnt="0"/>
      <dgm:spPr/>
    </dgm:pt>
    <dgm:pt modelId="{DF378651-F5B0-46D4-8903-E758200A079B}" type="pres">
      <dgm:prSet presAssocID="{4EE4F76D-949D-4BD8-913D-E3B54C82C074}"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keleton"/>
        </a:ext>
      </dgm:extLst>
    </dgm:pt>
    <dgm:pt modelId="{BF349D5F-148D-4A8B-B2A0-1C75E5C079E4}" type="pres">
      <dgm:prSet presAssocID="{4EE4F76D-949D-4BD8-913D-E3B54C82C074}" presName="spaceRect" presStyleCnt="0"/>
      <dgm:spPr/>
    </dgm:pt>
    <dgm:pt modelId="{6DDF0C0B-F717-4312-AA3C-5A6D81E1BB51}" type="pres">
      <dgm:prSet presAssocID="{4EE4F76D-949D-4BD8-913D-E3B54C82C074}" presName="textRect" presStyleLbl="revTx" presStyleIdx="1" presStyleCnt="5">
        <dgm:presLayoutVars>
          <dgm:chMax val="1"/>
          <dgm:chPref val="1"/>
        </dgm:presLayoutVars>
      </dgm:prSet>
      <dgm:spPr/>
    </dgm:pt>
    <dgm:pt modelId="{12AF555D-721E-46E2-8020-EE5CCE9E82DC}" type="pres">
      <dgm:prSet presAssocID="{2330AE5B-0FB0-4DE5-B757-5221311EB98B}" presName="sibTrans" presStyleCnt="0"/>
      <dgm:spPr/>
    </dgm:pt>
    <dgm:pt modelId="{79258EB1-6A3B-49E0-AC55-11F636C0A270}" type="pres">
      <dgm:prSet presAssocID="{83F5F4E5-B642-41DB-8118-01EACB780A3C}" presName="compNode" presStyleCnt="0"/>
      <dgm:spPr/>
    </dgm:pt>
    <dgm:pt modelId="{619D69F1-8862-4F10-BB28-E631BA008551}" type="pres">
      <dgm:prSet presAssocID="{83F5F4E5-B642-41DB-8118-01EACB780A3C}"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assroom"/>
        </a:ext>
      </dgm:extLst>
    </dgm:pt>
    <dgm:pt modelId="{CC6C58FF-1A43-422B-AF06-8BF0EE37E9B3}" type="pres">
      <dgm:prSet presAssocID="{83F5F4E5-B642-41DB-8118-01EACB780A3C}" presName="spaceRect" presStyleCnt="0"/>
      <dgm:spPr/>
    </dgm:pt>
    <dgm:pt modelId="{8ADA4484-56DB-42A3-B474-1176C5745E85}" type="pres">
      <dgm:prSet presAssocID="{83F5F4E5-B642-41DB-8118-01EACB780A3C}" presName="textRect" presStyleLbl="revTx" presStyleIdx="2" presStyleCnt="5">
        <dgm:presLayoutVars>
          <dgm:chMax val="1"/>
          <dgm:chPref val="1"/>
        </dgm:presLayoutVars>
      </dgm:prSet>
      <dgm:spPr/>
    </dgm:pt>
    <dgm:pt modelId="{CC13C6A6-453E-4BE3-9A62-9A5B95C2A92F}" type="pres">
      <dgm:prSet presAssocID="{D7B2E4DD-371F-410F-97AB-BA05E2CCEC75}" presName="sibTrans" presStyleCnt="0"/>
      <dgm:spPr/>
    </dgm:pt>
    <dgm:pt modelId="{D1626BC3-9753-4258-B31C-FEFFBFF7289A}" type="pres">
      <dgm:prSet presAssocID="{A8C3F5C2-17E3-4EB7-8B9F-09EF5AB39352}" presName="compNode" presStyleCnt="0"/>
      <dgm:spPr/>
    </dgm:pt>
    <dgm:pt modelId="{C1416006-9128-43AE-AF41-B820024D1899}" type="pres">
      <dgm:prSet presAssocID="{A8C3F5C2-17E3-4EB7-8B9F-09EF5AB39352}"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nfused Face with No Fill"/>
        </a:ext>
      </dgm:extLst>
    </dgm:pt>
    <dgm:pt modelId="{84A4E58F-A24C-4A35-BE9C-58274615F4F3}" type="pres">
      <dgm:prSet presAssocID="{A8C3F5C2-17E3-4EB7-8B9F-09EF5AB39352}" presName="spaceRect" presStyleCnt="0"/>
      <dgm:spPr/>
    </dgm:pt>
    <dgm:pt modelId="{E997B73A-D917-4896-B91E-69B103A9639B}" type="pres">
      <dgm:prSet presAssocID="{A8C3F5C2-17E3-4EB7-8B9F-09EF5AB39352}" presName="textRect" presStyleLbl="revTx" presStyleIdx="3" presStyleCnt="5">
        <dgm:presLayoutVars>
          <dgm:chMax val="1"/>
          <dgm:chPref val="1"/>
        </dgm:presLayoutVars>
      </dgm:prSet>
      <dgm:spPr/>
    </dgm:pt>
    <dgm:pt modelId="{C9BDB745-3149-4075-91F8-77D71F02DCE5}" type="pres">
      <dgm:prSet presAssocID="{E714F51C-068D-466B-B4AE-3C12BC336A0C}" presName="sibTrans" presStyleCnt="0"/>
      <dgm:spPr/>
    </dgm:pt>
    <dgm:pt modelId="{FE5899A8-DDCF-44DF-A7F5-45117CD0211A}" type="pres">
      <dgm:prSet presAssocID="{93302DB4-402A-4E76-8883-C4FF4740A746}" presName="compNode" presStyleCnt="0"/>
      <dgm:spPr/>
    </dgm:pt>
    <dgm:pt modelId="{002EE351-2769-4579-8B9B-675498AC0C26}" type="pres">
      <dgm:prSet presAssocID="{93302DB4-402A-4E76-8883-C4FF4740A746}"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onfused Person"/>
        </a:ext>
      </dgm:extLst>
    </dgm:pt>
    <dgm:pt modelId="{1208EEB5-F409-406A-B5EB-F5F091E420F6}" type="pres">
      <dgm:prSet presAssocID="{93302DB4-402A-4E76-8883-C4FF4740A746}" presName="spaceRect" presStyleCnt="0"/>
      <dgm:spPr/>
    </dgm:pt>
    <dgm:pt modelId="{8EE819D8-E0A3-49D5-B55F-0E09F3D1F668}" type="pres">
      <dgm:prSet presAssocID="{93302DB4-402A-4E76-8883-C4FF4740A746}" presName="textRect" presStyleLbl="revTx" presStyleIdx="4" presStyleCnt="5">
        <dgm:presLayoutVars>
          <dgm:chMax val="1"/>
          <dgm:chPref val="1"/>
        </dgm:presLayoutVars>
      </dgm:prSet>
      <dgm:spPr/>
    </dgm:pt>
  </dgm:ptLst>
  <dgm:cxnLst>
    <dgm:cxn modelId="{C60DA20A-1D08-4DE4-B92F-EAE81478097D}" type="presOf" srcId="{A8C3F5C2-17E3-4EB7-8B9F-09EF5AB39352}" destId="{E997B73A-D917-4896-B91E-69B103A9639B}" srcOrd="0" destOrd="0" presId="urn:microsoft.com/office/officeart/2018/2/layout/IconLabelList"/>
    <dgm:cxn modelId="{C2C8B70D-17A4-4A13-8C73-616836450A1C}" srcId="{4F87B4F9-256F-41A4-8781-681CA11C53CB}" destId="{4EE4F76D-949D-4BD8-913D-E3B54C82C074}" srcOrd="1" destOrd="0" parTransId="{B6B5DDA4-DC37-4A41-979A-9857620F1DED}" sibTransId="{2330AE5B-0FB0-4DE5-B757-5221311EB98B}"/>
    <dgm:cxn modelId="{FF279E0E-E432-440E-A0D7-BCFCE539C317}" type="presOf" srcId="{4EE4F76D-949D-4BD8-913D-E3B54C82C074}" destId="{6DDF0C0B-F717-4312-AA3C-5A6D81E1BB51}" srcOrd="0" destOrd="0" presId="urn:microsoft.com/office/officeart/2018/2/layout/IconLabelList"/>
    <dgm:cxn modelId="{7228C731-F4D2-4600-AC1A-FE062509D48B}" type="presOf" srcId="{161E92E1-F5CB-4375-BDD6-587695ED4AC7}" destId="{7E9143AE-175B-4595-B9F2-C17EB63EF16C}" srcOrd="0" destOrd="0" presId="urn:microsoft.com/office/officeart/2018/2/layout/IconLabelList"/>
    <dgm:cxn modelId="{80CE675D-8033-4A57-B0DD-A42207BFFC59}" srcId="{4F87B4F9-256F-41A4-8781-681CA11C53CB}" destId="{93302DB4-402A-4E76-8883-C4FF4740A746}" srcOrd="4" destOrd="0" parTransId="{863168F1-D9B6-449B-AE08-9E6D2F8CBEA0}" sibTransId="{04E91A55-06D3-4CDE-A313-875C0F14A561}"/>
    <dgm:cxn modelId="{1AF80865-6E53-4F52-83FA-4E2F5D476F3C}" type="presOf" srcId="{4F87B4F9-256F-41A4-8781-681CA11C53CB}" destId="{3DCE8630-588E-4357-BAF0-D10A04BD183C}" srcOrd="0" destOrd="0" presId="urn:microsoft.com/office/officeart/2018/2/layout/IconLabelList"/>
    <dgm:cxn modelId="{2639BE78-9E9B-4D14-B75A-E1BD29F566E1}" type="presOf" srcId="{93302DB4-402A-4E76-8883-C4FF4740A746}" destId="{8EE819D8-E0A3-49D5-B55F-0E09F3D1F668}" srcOrd="0" destOrd="0" presId="urn:microsoft.com/office/officeart/2018/2/layout/IconLabelList"/>
    <dgm:cxn modelId="{73291589-E1F9-46DE-96C3-9C9C4C7E7F49}" srcId="{4F87B4F9-256F-41A4-8781-681CA11C53CB}" destId="{161E92E1-F5CB-4375-BDD6-587695ED4AC7}" srcOrd="0" destOrd="0" parTransId="{752A4209-6F1A-4EF8-AD8C-6B4C5BD175FD}" sibTransId="{984F65FC-9D7D-4E8F-B4BF-00BA10AB2C3C}"/>
    <dgm:cxn modelId="{F2A93195-92E7-4954-95A1-D4EA9D2297D5}" srcId="{4F87B4F9-256F-41A4-8781-681CA11C53CB}" destId="{A8C3F5C2-17E3-4EB7-8B9F-09EF5AB39352}" srcOrd="3" destOrd="0" parTransId="{023EB805-5C54-4399-9132-CD32E2FA4B9B}" sibTransId="{E714F51C-068D-466B-B4AE-3C12BC336A0C}"/>
    <dgm:cxn modelId="{5032269F-DC04-464D-AA12-2E5671458903}" type="presOf" srcId="{83F5F4E5-B642-41DB-8118-01EACB780A3C}" destId="{8ADA4484-56DB-42A3-B474-1176C5745E85}" srcOrd="0" destOrd="0" presId="urn:microsoft.com/office/officeart/2018/2/layout/IconLabelList"/>
    <dgm:cxn modelId="{53C521BC-675D-40CC-8F97-FC91119E5F89}" srcId="{4F87B4F9-256F-41A4-8781-681CA11C53CB}" destId="{83F5F4E5-B642-41DB-8118-01EACB780A3C}" srcOrd="2" destOrd="0" parTransId="{F7A74EDE-5CF5-41BB-852C-8EB25AA9301A}" sibTransId="{D7B2E4DD-371F-410F-97AB-BA05E2CCEC75}"/>
    <dgm:cxn modelId="{4ECA55ED-542F-4A35-832E-34CDDA56A913}" type="presParOf" srcId="{3DCE8630-588E-4357-BAF0-D10A04BD183C}" destId="{DCE75206-A2B9-49BE-99E4-D5FBE4EDDC28}" srcOrd="0" destOrd="0" presId="urn:microsoft.com/office/officeart/2018/2/layout/IconLabelList"/>
    <dgm:cxn modelId="{70661E60-C4C5-453A-861E-06BD513E1F68}" type="presParOf" srcId="{DCE75206-A2B9-49BE-99E4-D5FBE4EDDC28}" destId="{2B5B6086-4463-4512-A82A-BFEEAD7750A4}" srcOrd="0" destOrd="0" presId="urn:microsoft.com/office/officeart/2018/2/layout/IconLabelList"/>
    <dgm:cxn modelId="{75D9992F-DB9C-417E-8D2B-848818675189}" type="presParOf" srcId="{DCE75206-A2B9-49BE-99E4-D5FBE4EDDC28}" destId="{7349837E-D023-4E93-AAC3-E63ED6498782}" srcOrd="1" destOrd="0" presId="urn:microsoft.com/office/officeart/2018/2/layout/IconLabelList"/>
    <dgm:cxn modelId="{E8F7E3BC-662E-4426-AC6D-B6A492139E2D}" type="presParOf" srcId="{DCE75206-A2B9-49BE-99E4-D5FBE4EDDC28}" destId="{7E9143AE-175B-4595-B9F2-C17EB63EF16C}" srcOrd="2" destOrd="0" presId="urn:microsoft.com/office/officeart/2018/2/layout/IconLabelList"/>
    <dgm:cxn modelId="{8B184571-E6EC-4AE6-A8C6-45BD14391210}" type="presParOf" srcId="{3DCE8630-588E-4357-BAF0-D10A04BD183C}" destId="{5DD81845-7F1C-4A67-B17C-F44610B4320C}" srcOrd="1" destOrd="0" presId="urn:microsoft.com/office/officeart/2018/2/layout/IconLabelList"/>
    <dgm:cxn modelId="{A1DA22D2-3240-46F1-958E-44506EFA5623}" type="presParOf" srcId="{3DCE8630-588E-4357-BAF0-D10A04BD183C}" destId="{22301F97-6637-4D7F-92FF-7EA3DD1EAB97}" srcOrd="2" destOrd="0" presId="urn:microsoft.com/office/officeart/2018/2/layout/IconLabelList"/>
    <dgm:cxn modelId="{0C9D9189-0C5C-411F-A40A-586F4B567501}" type="presParOf" srcId="{22301F97-6637-4D7F-92FF-7EA3DD1EAB97}" destId="{DF378651-F5B0-46D4-8903-E758200A079B}" srcOrd="0" destOrd="0" presId="urn:microsoft.com/office/officeart/2018/2/layout/IconLabelList"/>
    <dgm:cxn modelId="{50F42CBB-EA63-4CA4-9683-962FCD23D8F7}" type="presParOf" srcId="{22301F97-6637-4D7F-92FF-7EA3DD1EAB97}" destId="{BF349D5F-148D-4A8B-B2A0-1C75E5C079E4}" srcOrd="1" destOrd="0" presId="urn:microsoft.com/office/officeart/2018/2/layout/IconLabelList"/>
    <dgm:cxn modelId="{08DB6BDA-089D-4E7F-B5C4-DE66FE4CD94C}" type="presParOf" srcId="{22301F97-6637-4D7F-92FF-7EA3DD1EAB97}" destId="{6DDF0C0B-F717-4312-AA3C-5A6D81E1BB51}" srcOrd="2" destOrd="0" presId="urn:microsoft.com/office/officeart/2018/2/layout/IconLabelList"/>
    <dgm:cxn modelId="{0868F526-6021-4490-95F0-783E7598672F}" type="presParOf" srcId="{3DCE8630-588E-4357-BAF0-D10A04BD183C}" destId="{12AF555D-721E-46E2-8020-EE5CCE9E82DC}" srcOrd="3" destOrd="0" presId="urn:microsoft.com/office/officeart/2018/2/layout/IconLabelList"/>
    <dgm:cxn modelId="{A07FE59A-F099-4D6D-B46F-742975D7088D}" type="presParOf" srcId="{3DCE8630-588E-4357-BAF0-D10A04BD183C}" destId="{79258EB1-6A3B-49E0-AC55-11F636C0A270}" srcOrd="4" destOrd="0" presId="urn:microsoft.com/office/officeart/2018/2/layout/IconLabelList"/>
    <dgm:cxn modelId="{E82726BE-A27D-4243-BA04-4CCD1ABACC46}" type="presParOf" srcId="{79258EB1-6A3B-49E0-AC55-11F636C0A270}" destId="{619D69F1-8862-4F10-BB28-E631BA008551}" srcOrd="0" destOrd="0" presId="urn:microsoft.com/office/officeart/2018/2/layout/IconLabelList"/>
    <dgm:cxn modelId="{40849664-3ECB-4564-87F0-14756D23ACFF}" type="presParOf" srcId="{79258EB1-6A3B-49E0-AC55-11F636C0A270}" destId="{CC6C58FF-1A43-422B-AF06-8BF0EE37E9B3}" srcOrd="1" destOrd="0" presId="urn:microsoft.com/office/officeart/2018/2/layout/IconLabelList"/>
    <dgm:cxn modelId="{4A6769B8-D22F-4901-B0CF-D4E7F45DD006}" type="presParOf" srcId="{79258EB1-6A3B-49E0-AC55-11F636C0A270}" destId="{8ADA4484-56DB-42A3-B474-1176C5745E85}" srcOrd="2" destOrd="0" presId="urn:microsoft.com/office/officeart/2018/2/layout/IconLabelList"/>
    <dgm:cxn modelId="{DFF37F87-5720-406D-8C01-AD7CD04C2345}" type="presParOf" srcId="{3DCE8630-588E-4357-BAF0-D10A04BD183C}" destId="{CC13C6A6-453E-4BE3-9A62-9A5B95C2A92F}" srcOrd="5" destOrd="0" presId="urn:microsoft.com/office/officeart/2018/2/layout/IconLabelList"/>
    <dgm:cxn modelId="{B24E104E-7900-4C10-A175-3DD561B62D0D}" type="presParOf" srcId="{3DCE8630-588E-4357-BAF0-D10A04BD183C}" destId="{D1626BC3-9753-4258-B31C-FEFFBFF7289A}" srcOrd="6" destOrd="0" presId="urn:microsoft.com/office/officeart/2018/2/layout/IconLabelList"/>
    <dgm:cxn modelId="{6E4C6C9C-BCAB-4D61-AF69-DB1C67E0F613}" type="presParOf" srcId="{D1626BC3-9753-4258-B31C-FEFFBFF7289A}" destId="{C1416006-9128-43AE-AF41-B820024D1899}" srcOrd="0" destOrd="0" presId="urn:microsoft.com/office/officeart/2018/2/layout/IconLabelList"/>
    <dgm:cxn modelId="{D6F0EC63-C4CC-43C4-AC35-F65EDA68B596}" type="presParOf" srcId="{D1626BC3-9753-4258-B31C-FEFFBFF7289A}" destId="{84A4E58F-A24C-4A35-BE9C-58274615F4F3}" srcOrd="1" destOrd="0" presId="urn:microsoft.com/office/officeart/2018/2/layout/IconLabelList"/>
    <dgm:cxn modelId="{2A812569-6B38-4D75-9107-B4ED9FF6A0DB}" type="presParOf" srcId="{D1626BC3-9753-4258-B31C-FEFFBFF7289A}" destId="{E997B73A-D917-4896-B91E-69B103A9639B}" srcOrd="2" destOrd="0" presId="urn:microsoft.com/office/officeart/2018/2/layout/IconLabelList"/>
    <dgm:cxn modelId="{C34DAF4F-6FB7-40D8-8F69-BD9A0B282421}" type="presParOf" srcId="{3DCE8630-588E-4357-BAF0-D10A04BD183C}" destId="{C9BDB745-3149-4075-91F8-77D71F02DCE5}" srcOrd="7" destOrd="0" presId="urn:microsoft.com/office/officeart/2018/2/layout/IconLabelList"/>
    <dgm:cxn modelId="{52195636-C487-4513-BCAE-0C22269FE691}" type="presParOf" srcId="{3DCE8630-588E-4357-BAF0-D10A04BD183C}" destId="{FE5899A8-DDCF-44DF-A7F5-45117CD0211A}" srcOrd="8" destOrd="0" presId="urn:microsoft.com/office/officeart/2018/2/layout/IconLabelList"/>
    <dgm:cxn modelId="{FE71A1DF-EA68-448B-B615-AA13C42CED08}" type="presParOf" srcId="{FE5899A8-DDCF-44DF-A7F5-45117CD0211A}" destId="{002EE351-2769-4579-8B9B-675498AC0C26}" srcOrd="0" destOrd="0" presId="urn:microsoft.com/office/officeart/2018/2/layout/IconLabelList"/>
    <dgm:cxn modelId="{66F8181F-6962-4F83-94FB-C92A4EAE9057}" type="presParOf" srcId="{FE5899A8-DDCF-44DF-A7F5-45117CD0211A}" destId="{1208EEB5-F409-406A-B5EB-F5F091E420F6}" srcOrd="1" destOrd="0" presId="urn:microsoft.com/office/officeart/2018/2/layout/IconLabelList"/>
    <dgm:cxn modelId="{9AC2BFDA-4036-4EA5-B39B-25112D68E222}" type="presParOf" srcId="{FE5899A8-DDCF-44DF-A7F5-45117CD0211A}" destId="{8EE819D8-E0A3-49D5-B55F-0E09F3D1F668}"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F400497-BC58-40EE-874E-112AB46C4B3A}"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6FAD067B-34AA-467C-B990-F17546D3C2C1}">
      <dgm:prSet/>
      <dgm:spPr/>
      <dgm:t>
        <a:bodyPr/>
        <a:lstStyle/>
        <a:p>
          <a:r>
            <a:rPr lang="en-US" dirty="0"/>
            <a:t>What new technology can help you? Or can you get help from others or from people via the internet?</a:t>
          </a:r>
        </a:p>
      </dgm:t>
    </dgm:pt>
    <dgm:pt modelId="{B27644CF-474C-46BE-B3B6-ABA067BF8F48}" type="parTrans" cxnId="{D9291DE6-DB36-4613-AB14-CCE4B605C819}">
      <dgm:prSet/>
      <dgm:spPr/>
      <dgm:t>
        <a:bodyPr/>
        <a:lstStyle/>
        <a:p>
          <a:endParaRPr lang="en-US"/>
        </a:p>
      </dgm:t>
    </dgm:pt>
    <dgm:pt modelId="{1590C24B-DE7B-4B5E-8496-69352E382A5D}" type="sibTrans" cxnId="{D9291DE6-DB36-4613-AB14-CCE4B605C819}">
      <dgm:prSet/>
      <dgm:spPr/>
      <dgm:t>
        <a:bodyPr/>
        <a:lstStyle/>
        <a:p>
          <a:endParaRPr lang="en-US"/>
        </a:p>
      </dgm:t>
    </dgm:pt>
    <dgm:pt modelId="{524098F3-FF1D-4615-8D41-F23F67EDD75A}">
      <dgm:prSet/>
      <dgm:spPr/>
      <dgm:t>
        <a:bodyPr/>
        <a:lstStyle/>
        <a:p>
          <a:r>
            <a:rPr lang="en-US" dirty="0"/>
            <a:t>Do you have a network of people to help you, or offer good advice?</a:t>
          </a:r>
        </a:p>
      </dgm:t>
    </dgm:pt>
    <dgm:pt modelId="{6892EE83-A09A-482A-90B0-6BC4648B5FD1}" type="parTrans" cxnId="{425428EE-EED0-43F1-A4CD-8956695ED9D6}">
      <dgm:prSet/>
      <dgm:spPr/>
      <dgm:t>
        <a:bodyPr/>
        <a:lstStyle/>
        <a:p>
          <a:endParaRPr lang="en-US"/>
        </a:p>
      </dgm:t>
    </dgm:pt>
    <dgm:pt modelId="{781FBC3E-A75B-498E-B14C-4CEA9E360731}" type="sibTrans" cxnId="{425428EE-EED0-43F1-A4CD-8956695ED9D6}">
      <dgm:prSet/>
      <dgm:spPr/>
      <dgm:t>
        <a:bodyPr/>
        <a:lstStyle/>
        <a:p>
          <a:endParaRPr lang="en-US"/>
        </a:p>
      </dgm:t>
    </dgm:pt>
    <dgm:pt modelId="{179214F7-9BD6-4C9E-AB80-B450DC6FE06E}">
      <dgm:prSet/>
      <dgm:spPr/>
      <dgm:t>
        <a:bodyPr/>
        <a:lstStyle/>
        <a:p>
          <a:r>
            <a:rPr lang="en-US" dirty="0"/>
            <a:t>What trends do you see in your in your goal or dream aspirations, and how can you take advantage of them?</a:t>
          </a:r>
        </a:p>
      </dgm:t>
    </dgm:pt>
    <dgm:pt modelId="{3C0AED82-30E7-4219-B2D3-CE066CFF6808}" type="parTrans" cxnId="{A8DF6DB3-F25A-4CCF-979E-04F694B053A3}">
      <dgm:prSet/>
      <dgm:spPr/>
      <dgm:t>
        <a:bodyPr/>
        <a:lstStyle/>
        <a:p>
          <a:endParaRPr lang="en-US"/>
        </a:p>
      </dgm:t>
    </dgm:pt>
    <dgm:pt modelId="{36C986C3-78AF-4782-880A-A0459BE69A4A}" type="sibTrans" cxnId="{A8DF6DB3-F25A-4CCF-979E-04F694B053A3}">
      <dgm:prSet/>
      <dgm:spPr/>
      <dgm:t>
        <a:bodyPr/>
        <a:lstStyle/>
        <a:p>
          <a:endParaRPr lang="en-US"/>
        </a:p>
      </dgm:t>
    </dgm:pt>
    <dgm:pt modelId="{5E079E55-557F-4462-BFC8-6B111BD55762}">
      <dgm:prSet/>
      <dgm:spPr/>
      <dgm:t>
        <a:bodyPr/>
        <a:lstStyle/>
        <a:p>
          <a:r>
            <a:rPr lang="en-US" dirty="0"/>
            <a:t>Are any people with similar goals and dreams failing to do something important to achieve them? If so, what can you learn from their mistakes?</a:t>
          </a:r>
        </a:p>
      </dgm:t>
    </dgm:pt>
    <dgm:pt modelId="{56410FFE-13DA-4BB1-8B52-606A83BF6F13}" type="parTrans" cxnId="{E81CF29A-CDC0-4AD7-BD98-129552C53F1B}">
      <dgm:prSet/>
      <dgm:spPr/>
      <dgm:t>
        <a:bodyPr/>
        <a:lstStyle/>
        <a:p>
          <a:endParaRPr lang="en-US"/>
        </a:p>
      </dgm:t>
    </dgm:pt>
    <dgm:pt modelId="{0B23D38B-5136-4016-9CDA-B4C1551657B5}" type="sibTrans" cxnId="{E81CF29A-CDC0-4AD7-BD98-129552C53F1B}">
      <dgm:prSet/>
      <dgm:spPr/>
      <dgm:t>
        <a:bodyPr/>
        <a:lstStyle/>
        <a:p>
          <a:endParaRPr lang="en-US"/>
        </a:p>
      </dgm:t>
    </dgm:pt>
    <dgm:pt modelId="{545348BA-28EB-4295-AFFA-D7E973596CFA}">
      <dgm:prSet/>
      <dgm:spPr/>
      <dgm:t>
        <a:bodyPr/>
        <a:lstStyle/>
        <a:p>
          <a:r>
            <a:rPr lang="en-US" dirty="0"/>
            <a:t>Is there a need surrounding your dreams or goals that no one is filling?</a:t>
          </a:r>
        </a:p>
      </dgm:t>
    </dgm:pt>
    <dgm:pt modelId="{3A807913-D469-4B3E-B547-C2A228711DB8}" type="parTrans" cxnId="{57496A80-425B-4D92-B5A6-EAB1BEA44F3D}">
      <dgm:prSet/>
      <dgm:spPr/>
      <dgm:t>
        <a:bodyPr/>
        <a:lstStyle/>
        <a:p>
          <a:endParaRPr lang="en-US"/>
        </a:p>
      </dgm:t>
    </dgm:pt>
    <dgm:pt modelId="{C274A1AA-1AFF-45D5-A4ED-29F6C9BE22F4}" type="sibTrans" cxnId="{57496A80-425B-4D92-B5A6-EAB1BEA44F3D}">
      <dgm:prSet/>
      <dgm:spPr/>
      <dgm:t>
        <a:bodyPr/>
        <a:lstStyle/>
        <a:p>
          <a:endParaRPr lang="en-US"/>
        </a:p>
      </dgm:t>
    </dgm:pt>
    <dgm:pt modelId="{F70DE229-528B-4CA4-9106-07C1A6271F08}">
      <dgm:prSet/>
      <dgm:spPr/>
      <dgm:t>
        <a:bodyPr/>
        <a:lstStyle/>
        <a:p>
          <a:r>
            <a:rPr lang="en-US" dirty="0"/>
            <a:t>You might find useful opportunities in the following:</a:t>
          </a:r>
        </a:p>
      </dgm:t>
    </dgm:pt>
    <dgm:pt modelId="{A39830BC-115E-4818-8DBA-04642AF1DC44}" type="parTrans" cxnId="{5B717427-3480-476A-AB89-A985522CE7B2}">
      <dgm:prSet/>
      <dgm:spPr/>
      <dgm:t>
        <a:bodyPr/>
        <a:lstStyle/>
        <a:p>
          <a:endParaRPr lang="en-US"/>
        </a:p>
      </dgm:t>
    </dgm:pt>
    <dgm:pt modelId="{06001AF7-4B3F-48AF-8F17-C5D5A53F130F}" type="sibTrans" cxnId="{5B717427-3480-476A-AB89-A985522CE7B2}">
      <dgm:prSet/>
      <dgm:spPr/>
      <dgm:t>
        <a:bodyPr/>
        <a:lstStyle/>
        <a:p>
          <a:endParaRPr lang="en-US"/>
        </a:p>
      </dgm:t>
    </dgm:pt>
    <dgm:pt modelId="{B79121B4-C93D-4EA9-8D7B-237066AEC98D}">
      <dgm:prSet/>
      <dgm:spPr/>
      <dgm:t>
        <a:bodyPr/>
        <a:lstStyle/>
        <a:p>
          <a:r>
            <a:rPr lang="en-US" dirty="0"/>
            <a:t>Also, importantly, look at your strengths, and ask yourself whether these open up any opportunities – and look at your weaknesses, and ask yourself whether you could open up opportunities by eliminating those weaknesses.</a:t>
          </a:r>
        </a:p>
      </dgm:t>
    </dgm:pt>
    <dgm:pt modelId="{9884FD46-7153-4678-AA8E-9B8283F02448}" type="parTrans" cxnId="{CA86B174-7E72-4CFE-91B9-7B34D5DF3172}">
      <dgm:prSet/>
      <dgm:spPr/>
      <dgm:t>
        <a:bodyPr/>
        <a:lstStyle/>
        <a:p>
          <a:endParaRPr lang="en-US"/>
        </a:p>
      </dgm:t>
    </dgm:pt>
    <dgm:pt modelId="{767CDFB6-3A99-44E9-9427-25EDB0416BE3}" type="sibTrans" cxnId="{CA86B174-7E72-4CFE-91B9-7B34D5DF3172}">
      <dgm:prSet/>
      <dgm:spPr/>
      <dgm:t>
        <a:bodyPr/>
        <a:lstStyle/>
        <a:p>
          <a:endParaRPr lang="en-US"/>
        </a:p>
      </dgm:t>
    </dgm:pt>
    <dgm:pt modelId="{ACC55D0E-8592-4373-804B-44837172D269}" type="pres">
      <dgm:prSet presAssocID="{2F400497-BC58-40EE-874E-112AB46C4B3A}" presName="linear" presStyleCnt="0">
        <dgm:presLayoutVars>
          <dgm:animLvl val="lvl"/>
          <dgm:resizeHandles val="exact"/>
        </dgm:presLayoutVars>
      </dgm:prSet>
      <dgm:spPr/>
    </dgm:pt>
    <dgm:pt modelId="{01D2A8F0-3E7F-44B5-85B8-E72C17016071}" type="pres">
      <dgm:prSet presAssocID="{6FAD067B-34AA-467C-B990-F17546D3C2C1}" presName="parentText" presStyleLbl="node1" presStyleIdx="0" presStyleCnt="7">
        <dgm:presLayoutVars>
          <dgm:chMax val="0"/>
          <dgm:bulletEnabled val="1"/>
        </dgm:presLayoutVars>
      </dgm:prSet>
      <dgm:spPr/>
    </dgm:pt>
    <dgm:pt modelId="{9288C1E0-12DC-4177-8E56-E1A8EE769A5C}" type="pres">
      <dgm:prSet presAssocID="{1590C24B-DE7B-4B5E-8496-69352E382A5D}" presName="spacer" presStyleCnt="0"/>
      <dgm:spPr/>
    </dgm:pt>
    <dgm:pt modelId="{8A314990-0001-4915-8EE4-FE817C26D735}" type="pres">
      <dgm:prSet presAssocID="{524098F3-FF1D-4615-8D41-F23F67EDD75A}" presName="parentText" presStyleLbl="node1" presStyleIdx="1" presStyleCnt="7">
        <dgm:presLayoutVars>
          <dgm:chMax val="0"/>
          <dgm:bulletEnabled val="1"/>
        </dgm:presLayoutVars>
      </dgm:prSet>
      <dgm:spPr/>
    </dgm:pt>
    <dgm:pt modelId="{DA788075-6ED1-4D42-A162-13FA351A08D6}" type="pres">
      <dgm:prSet presAssocID="{781FBC3E-A75B-498E-B14C-4CEA9E360731}" presName="spacer" presStyleCnt="0"/>
      <dgm:spPr/>
    </dgm:pt>
    <dgm:pt modelId="{B11DDA83-B03F-4F1A-8CEC-849001A7DF4C}" type="pres">
      <dgm:prSet presAssocID="{179214F7-9BD6-4C9E-AB80-B450DC6FE06E}" presName="parentText" presStyleLbl="node1" presStyleIdx="2" presStyleCnt="7">
        <dgm:presLayoutVars>
          <dgm:chMax val="0"/>
          <dgm:bulletEnabled val="1"/>
        </dgm:presLayoutVars>
      </dgm:prSet>
      <dgm:spPr/>
    </dgm:pt>
    <dgm:pt modelId="{C7B28030-1E18-4747-9E9B-76C61FB4AF15}" type="pres">
      <dgm:prSet presAssocID="{36C986C3-78AF-4782-880A-A0459BE69A4A}" presName="spacer" presStyleCnt="0"/>
      <dgm:spPr/>
    </dgm:pt>
    <dgm:pt modelId="{2670E4A3-5D88-47EC-B278-CD87EAF66690}" type="pres">
      <dgm:prSet presAssocID="{5E079E55-557F-4462-BFC8-6B111BD55762}" presName="parentText" presStyleLbl="node1" presStyleIdx="3" presStyleCnt="7">
        <dgm:presLayoutVars>
          <dgm:chMax val="0"/>
          <dgm:bulletEnabled val="1"/>
        </dgm:presLayoutVars>
      </dgm:prSet>
      <dgm:spPr/>
    </dgm:pt>
    <dgm:pt modelId="{101C03B7-3659-407C-8B93-2D313491B1E5}" type="pres">
      <dgm:prSet presAssocID="{0B23D38B-5136-4016-9CDA-B4C1551657B5}" presName="spacer" presStyleCnt="0"/>
      <dgm:spPr/>
    </dgm:pt>
    <dgm:pt modelId="{2B126E11-647B-4E58-B779-E8ADF979B9BC}" type="pres">
      <dgm:prSet presAssocID="{545348BA-28EB-4295-AFFA-D7E973596CFA}" presName="parentText" presStyleLbl="node1" presStyleIdx="4" presStyleCnt="7">
        <dgm:presLayoutVars>
          <dgm:chMax val="0"/>
          <dgm:bulletEnabled val="1"/>
        </dgm:presLayoutVars>
      </dgm:prSet>
      <dgm:spPr/>
    </dgm:pt>
    <dgm:pt modelId="{BE2ECB38-F566-4F3D-9AF0-95BB7B4097A5}" type="pres">
      <dgm:prSet presAssocID="{C274A1AA-1AFF-45D5-A4ED-29F6C9BE22F4}" presName="spacer" presStyleCnt="0"/>
      <dgm:spPr/>
    </dgm:pt>
    <dgm:pt modelId="{6365E9E7-A683-4FD1-9DD6-C703105BDD16}" type="pres">
      <dgm:prSet presAssocID="{F70DE229-528B-4CA4-9106-07C1A6271F08}" presName="parentText" presStyleLbl="node1" presStyleIdx="5" presStyleCnt="7">
        <dgm:presLayoutVars>
          <dgm:chMax val="0"/>
          <dgm:bulletEnabled val="1"/>
        </dgm:presLayoutVars>
      </dgm:prSet>
      <dgm:spPr/>
    </dgm:pt>
    <dgm:pt modelId="{2ED39D42-335B-4071-8D27-46B9B2750D72}" type="pres">
      <dgm:prSet presAssocID="{06001AF7-4B3F-48AF-8F17-C5D5A53F130F}" presName="spacer" presStyleCnt="0"/>
      <dgm:spPr/>
    </dgm:pt>
    <dgm:pt modelId="{D45A5911-1A79-4C03-B756-7B2C5C86610B}" type="pres">
      <dgm:prSet presAssocID="{B79121B4-C93D-4EA9-8D7B-237066AEC98D}" presName="parentText" presStyleLbl="node1" presStyleIdx="6" presStyleCnt="7">
        <dgm:presLayoutVars>
          <dgm:chMax val="0"/>
          <dgm:bulletEnabled val="1"/>
        </dgm:presLayoutVars>
      </dgm:prSet>
      <dgm:spPr/>
    </dgm:pt>
  </dgm:ptLst>
  <dgm:cxnLst>
    <dgm:cxn modelId="{4E1F1F13-077C-4986-B7D3-CBAD1B744D90}" type="presOf" srcId="{545348BA-28EB-4295-AFFA-D7E973596CFA}" destId="{2B126E11-647B-4E58-B779-E8ADF979B9BC}" srcOrd="0" destOrd="0" presId="urn:microsoft.com/office/officeart/2005/8/layout/vList2"/>
    <dgm:cxn modelId="{F81A3C1B-1DDB-47B9-84C1-7F5A3AEDF954}" type="presOf" srcId="{5E079E55-557F-4462-BFC8-6B111BD55762}" destId="{2670E4A3-5D88-47EC-B278-CD87EAF66690}" srcOrd="0" destOrd="0" presId="urn:microsoft.com/office/officeart/2005/8/layout/vList2"/>
    <dgm:cxn modelId="{5B717427-3480-476A-AB89-A985522CE7B2}" srcId="{2F400497-BC58-40EE-874E-112AB46C4B3A}" destId="{F70DE229-528B-4CA4-9106-07C1A6271F08}" srcOrd="5" destOrd="0" parTransId="{A39830BC-115E-4818-8DBA-04642AF1DC44}" sibTransId="{06001AF7-4B3F-48AF-8F17-C5D5A53F130F}"/>
    <dgm:cxn modelId="{D8BEB14F-216F-4755-90EC-8B592E0A4ED4}" type="presOf" srcId="{6FAD067B-34AA-467C-B990-F17546D3C2C1}" destId="{01D2A8F0-3E7F-44B5-85B8-E72C17016071}" srcOrd="0" destOrd="0" presId="urn:microsoft.com/office/officeart/2005/8/layout/vList2"/>
    <dgm:cxn modelId="{CA86B174-7E72-4CFE-91B9-7B34D5DF3172}" srcId="{2F400497-BC58-40EE-874E-112AB46C4B3A}" destId="{B79121B4-C93D-4EA9-8D7B-237066AEC98D}" srcOrd="6" destOrd="0" parTransId="{9884FD46-7153-4678-AA8E-9B8283F02448}" sibTransId="{767CDFB6-3A99-44E9-9427-25EDB0416BE3}"/>
    <dgm:cxn modelId="{927AF67C-E0ED-48C4-AB5C-AA036ADF80A1}" type="presOf" srcId="{524098F3-FF1D-4615-8D41-F23F67EDD75A}" destId="{8A314990-0001-4915-8EE4-FE817C26D735}" srcOrd="0" destOrd="0" presId="urn:microsoft.com/office/officeart/2005/8/layout/vList2"/>
    <dgm:cxn modelId="{57496A80-425B-4D92-B5A6-EAB1BEA44F3D}" srcId="{2F400497-BC58-40EE-874E-112AB46C4B3A}" destId="{545348BA-28EB-4295-AFFA-D7E973596CFA}" srcOrd="4" destOrd="0" parTransId="{3A807913-D469-4B3E-B547-C2A228711DB8}" sibTransId="{C274A1AA-1AFF-45D5-A4ED-29F6C9BE22F4}"/>
    <dgm:cxn modelId="{E81CF29A-CDC0-4AD7-BD98-129552C53F1B}" srcId="{2F400497-BC58-40EE-874E-112AB46C4B3A}" destId="{5E079E55-557F-4462-BFC8-6B111BD55762}" srcOrd="3" destOrd="0" parTransId="{56410FFE-13DA-4BB1-8B52-606A83BF6F13}" sibTransId="{0B23D38B-5136-4016-9CDA-B4C1551657B5}"/>
    <dgm:cxn modelId="{89D862A6-FD71-4F2A-8630-F852A4A4EB0A}" type="presOf" srcId="{F70DE229-528B-4CA4-9106-07C1A6271F08}" destId="{6365E9E7-A683-4FD1-9DD6-C703105BDD16}" srcOrd="0" destOrd="0" presId="urn:microsoft.com/office/officeart/2005/8/layout/vList2"/>
    <dgm:cxn modelId="{A8DF6DB3-F25A-4CCF-979E-04F694B053A3}" srcId="{2F400497-BC58-40EE-874E-112AB46C4B3A}" destId="{179214F7-9BD6-4C9E-AB80-B450DC6FE06E}" srcOrd="2" destOrd="0" parTransId="{3C0AED82-30E7-4219-B2D3-CE066CFF6808}" sibTransId="{36C986C3-78AF-4782-880A-A0459BE69A4A}"/>
    <dgm:cxn modelId="{9AD14ED5-675E-43E2-B63D-505754A61692}" type="presOf" srcId="{2F400497-BC58-40EE-874E-112AB46C4B3A}" destId="{ACC55D0E-8592-4373-804B-44837172D269}" srcOrd="0" destOrd="0" presId="urn:microsoft.com/office/officeart/2005/8/layout/vList2"/>
    <dgm:cxn modelId="{D9291DE6-DB36-4613-AB14-CCE4B605C819}" srcId="{2F400497-BC58-40EE-874E-112AB46C4B3A}" destId="{6FAD067B-34AA-467C-B990-F17546D3C2C1}" srcOrd="0" destOrd="0" parTransId="{B27644CF-474C-46BE-B3B6-ABA067BF8F48}" sibTransId="{1590C24B-DE7B-4B5E-8496-69352E382A5D}"/>
    <dgm:cxn modelId="{77CE75E8-F8AB-4A13-9DD3-047336F03AC3}" type="presOf" srcId="{179214F7-9BD6-4C9E-AB80-B450DC6FE06E}" destId="{B11DDA83-B03F-4F1A-8CEC-849001A7DF4C}" srcOrd="0" destOrd="0" presId="urn:microsoft.com/office/officeart/2005/8/layout/vList2"/>
    <dgm:cxn modelId="{425428EE-EED0-43F1-A4CD-8956695ED9D6}" srcId="{2F400497-BC58-40EE-874E-112AB46C4B3A}" destId="{524098F3-FF1D-4615-8D41-F23F67EDD75A}" srcOrd="1" destOrd="0" parTransId="{6892EE83-A09A-482A-90B0-6BC4648B5FD1}" sibTransId="{781FBC3E-A75B-498E-B14C-4CEA9E360731}"/>
    <dgm:cxn modelId="{3DAE16F9-D056-4BCC-9FEC-F2B07A8DC61B}" type="presOf" srcId="{B79121B4-C93D-4EA9-8D7B-237066AEC98D}" destId="{D45A5911-1A79-4C03-B756-7B2C5C86610B}" srcOrd="0" destOrd="0" presId="urn:microsoft.com/office/officeart/2005/8/layout/vList2"/>
    <dgm:cxn modelId="{DB89B8FC-B64A-4494-A931-47B2BDAAC1A6}" type="presParOf" srcId="{ACC55D0E-8592-4373-804B-44837172D269}" destId="{01D2A8F0-3E7F-44B5-85B8-E72C17016071}" srcOrd="0" destOrd="0" presId="urn:microsoft.com/office/officeart/2005/8/layout/vList2"/>
    <dgm:cxn modelId="{E150EB1D-57CC-41CA-83D8-055A84365ABC}" type="presParOf" srcId="{ACC55D0E-8592-4373-804B-44837172D269}" destId="{9288C1E0-12DC-4177-8E56-E1A8EE769A5C}" srcOrd="1" destOrd="0" presId="urn:microsoft.com/office/officeart/2005/8/layout/vList2"/>
    <dgm:cxn modelId="{7F886F80-8778-4ED4-8A00-B7032BF9EB61}" type="presParOf" srcId="{ACC55D0E-8592-4373-804B-44837172D269}" destId="{8A314990-0001-4915-8EE4-FE817C26D735}" srcOrd="2" destOrd="0" presId="urn:microsoft.com/office/officeart/2005/8/layout/vList2"/>
    <dgm:cxn modelId="{EAEAFFE7-23A7-4CF0-A1F7-37A94D7EFC34}" type="presParOf" srcId="{ACC55D0E-8592-4373-804B-44837172D269}" destId="{DA788075-6ED1-4D42-A162-13FA351A08D6}" srcOrd="3" destOrd="0" presId="urn:microsoft.com/office/officeart/2005/8/layout/vList2"/>
    <dgm:cxn modelId="{C499A037-1A48-43F2-A399-4037890EEE67}" type="presParOf" srcId="{ACC55D0E-8592-4373-804B-44837172D269}" destId="{B11DDA83-B03F-4F1A-8CEC-849001A7DF4C}" srcOrd="4" destOrd="0" presId="urn:microsoft.com/office/officeart/2005/8/layout/vList2"/>
    <dgm:cxn modelId="{D452FA79-E8E3-4A2B-8E44-19CBF42CB45B}" type="presParOf" srcId="{ACC55D0E-8592-4373-804B-44837172D269}" destId="{C7B28030-1E18-4747-9E9B-76C61FB4AF15}" srcOrd="5" destOrd="0" presId="urn:microsoft.com/office/officeart/2005/8/layout/vList2"/>
    <dgm:cxn modelId="{FD3BD912-D7CB-452F-86E0-DD2D195486DE}" type="presParOf" srcId="{ACC55D0E-8592-4373-804B-44837172D269}" destId="{2670E4A3-5D88-47EC-B278-CD87EAF66690}" srcOrd="6" destOrd="0" presId="urn:microsoft.com/office/officeart/2005/8/layout/vList2"/>
    <dgm:cxn modelId="{A8F03B8C-4F41-4C1B-B105-981F869022B5}" type="presParOf" srcId="{ACC55D0E-8592-4373-804B-44837172D269}" destId="{101C03B7-3659-407C-8B93-2D313491B1E5}" srcOrd="7" destOrd="0" presId="urn:microsoft.com/office/officeart/2005/8/layout/vList2"/>
    <dgm:cxn modelId="{10D7D60C-9471-46B1-985D-4B008D695534}" type="presParOf" srcId="{ACC55D0E-8592-4373-804B-44837172D269}" destId="{2B126E11-647B-4E58-B779-E8ADF979B9BC}" srcOrd="8" destOrd="0" presId="urn:microsoft.com/office/officeart/2005/8/layout/vList2"/>
    <dgm:cxn modelId="{F241027A-5C41-4D36-9BDB-66D27CB4E9B5}" type="presParOf" srcId="{ACC55D0E-8592-4373-804B-44837172D269}" destId="{BE2ECB38-F566-4F3D-9AF0-95BB7B4097A5}" srcOrd="9" destOrd="0" presId="urn:microsoft.com/office/officeart/2005/8/layout/vList2"/>
    <dgm:cxn modelId="{A8425020-D4F5-4552-86E3-D4FE79D50A05}" type="presParOf" srcId="{ACC55D0E-8592-4373-804B-44837172D269}" destId="{6365E9E7-A683-4FD1-9DD6-C703105BDD16}" srcOrd="10" destOrd="0" presId="urn:microsoft.com/office/officeart/2005/8/layout/vList2"/>
    <dgm:cxn modelId="{AF22491A-0931-419A-B484-C67A4B1F3AC0}" type="presParOf" srcId="{ACC55D0E-8592-4373-804B-44837172D269}" destId="{2ED39D42-335B-4071-8D27-46B9B2750D72}" srcOrd="11" destOrd="0" presId="urn:microsoft.com/office/officeart/2005/8/layout/vList2"/>
    <dgm:cxn modelId="{3BA6812E-BEB9-4BCC-94D7-9A00FFFE4B7A}" type="presParOf" srcId="{ACC55D0E-8592-4373-804B-44837172D269}" destId="{D45A5911-1A79-4C03-B756-7B2C5C86610B}"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69D66A6-1FAF-4AB9-A187-DB7509F1B1E7}" type="doc">
      <dgm:prSet loTypeId="urn:microsoft.com/office/officeart/2005/8/layout/default" loCatId="list" qsTypeId="urn:microsoft.com/office/officeart/2005/8/quickstyle/simple1" qsCatId="simple" csTypeId="urn:microsoft.com/office/officeart/2005/8/colors/colorful5" csCatId="colorful"/>
      <dgm:spPr/>
      <dgm:t>
        <a:bodyPr/>
        <a:lstStyle/>
        <a:p>
          <a:endParaRPr lang="en-US"/>
        </a:p>
      </dgm:t>
    </dgm:pt>
    <dgm:pt modelId="{B7A651A2-66C6-4B3C-829C-B91B0C9F0CF9}">
      <dgm:prSet/>
      <dgm:spPr/>
      <dgm:t>
        <a:bodyPr/>
        <a:lstStyle/>
        <a:p>
          <a:r>
            <a:rPr lang="en-US" dirty="0"/>
            <a:t>What obstacles do you currently face in achieving your goals and dreams?</a:t>
          </a:r>
        </a:p>
      </dgm:t>
    </dgm:pt>
    <dgm:pt modelId="{A7F13323-55B5-47E5-93A7-0E922E12D034}" type="parTrans" cxnId="{741B4A6B-8494-4B42-A89E-DB5A8274D066}">
      <dgm:prSet/>
      <dgm:spPr/>
      <dgm:t>
        <a:bodyPr/>
        <a:lstStyle/>
        <a:p>
          <a:endParaRPr lang="en-US"/>
        </a:p>
      </dgm:t>
    </dgm:pt>
    <dgm:pt modelId="{655E9CCB-700C-463B-B1A3-1BDBFFE53ADB}" type="sibTrans" cxnId="{741B4A6B-8494-4B42-A89E-DB5A8274D066}">
      <dgm:prSet/>
      <dgm:spPr/>
      <dgm:t>
        <a:bodyPr/>
        <a:lstStyle/>
        <a:p>
          <a:endParaRPr lang="en-US"/>
        </a:p>
      </dgm:t>
    </dgm:pt>
    <dgm:pt modelId="{18608D32-31A9-41F9-BE6C-0FB25C7DBBDD}">
      <dgm:prSet/>
      <dgm:spPr/>
      <dgm:t>
        <a:bodyPr/>
        <a:lstStyle/>
        <a:p>
          <a:r>
            <a:rPr lang="en-US" dirty="0"/>
            <a:t>Are any of your colleagues competing with you for projects or roles?</a:t>
          </a:r>
        </a:p>
      </dgm:t>
    </dgm:pt>
    <dgm:pt modelId="{2A7AF244-71BA-4068-A78F-8EE0CC50E2AB}" type="parTrans" cxnId="{5062968A-56F7-4107-B6B9-FC4015538AC5}">
      <dgm:prSet/>
      <dgm:spPr/>
      <dgm:t>
        <a:bodyPr/>
        <a:lstStyle/>
        <a:p>
          <a:endParaRPr lang="en-US"/>
        </a:p>
      </dgm:t>
    </dgm:pt>
    <dgm:pt modelId="{B6612BB7-C887-4026-B28E-2EE016C2FE86}" type="sibTrans" cxnId="{5062968A-56F7-4107-B6B9-FC4015538AC5}">
      <dgm:prSet/>
      <dgm:spPr/>
      <dgm:t>
        <a:bodyPr/>
        <a:lstStyle/>
        <a:p>
          <a:endParaRPr lang="en-US"/>
        </a:p>
      </dgm:t>
    </dgm:pt>
    <dgm:pt modelId="{F5BCE3C9-AFED-4C19-926D-B45085A0AC58}">
      <dgm:prSet/>
      <dgm:spPr/>
      <dgm:t>
        <a:bodyPr/>
        <a:lstStyle/>
        <a:p>
          <a:r>
            <a:rPr lang="en-US" dirty="0"/>
            <a:t>Are your goals and dreams (or the demand for the things you want to do) changing?</a:t>
          </a:r>
        </a:p>
      </dgm:t>
    </dgm:pt>
    <dgm:pt modelId="{11BFF465-6DEB-42EE-8982-E28D507F7FC7}" type="parTrans" cxnId="{EBC4774C-6032-4E45-91D5-1324F71A36B3}">
      <dgm:prSet/>
      <dgm:spPr/>
      <dgm:t>
        <a:bodyPr/>
        <a:lstStyle/>
        <a:p>
          <a:endParaRPr lang="en-US"/>
        </a:p>
      </dgm:t>
    </dgm:pt>
    <dgm:pt modelId="{8E6C49A6-E811-49D5-AF07-655E92AF088D}" type="sibTrans" cxnId="{EBC4774C-6032-4E45-91D5-1324F71A36B3}">
      <dgm:prSet/>
      <dgm:spPr/>
      <dgm:t>
        <a:bodyPr/>
        <a:lstStyle/>
        <a:p>
          <a:endParaRPr lang="en-US"/>
        </a:p>
      </dgm:t>
    </dgm:pt>
    <dgm:pt modelId="{95022E50-7ECE-4386-9D02-8EB3AEC3D1A1}">
      <dgm:prSet/>
      <dgm:spPr/>
      <dgm:t>
        <a:bodyPr/>
        <a:lstStyle/>
        <a:p>
          <a:r>
            <a:rPr lang="en-US" dirty="0"/>
            <a:t>Does changing technology threaten your goals and dreams?</a:t>
          </a:r>
        </a:p>
      </dgm:t>
    </dgm:pt>
    <dgm:pt modelId="{70C14896-ECD6-4365-95E6-C4D357EF1105}" type="parTrans" cxnId="{EE5051B5-D139-4692-9F7C-40FA56BE1672}">
      <dgm:prSet/>
      <dgm:spPr/>
      <dgm:t>
        <a:bodyPr/>
        <a:lstStyle/>
        <a:p>
          <a:endParaRPr lang="en-US"/>
        </a:p>
      </dgm:t>
    </dgm:pt>
    <dgm:pt modelId="{20E4706F-E360-415D-8794-5515A8F5EEAC}" type="sibTrans" cxnId="{EE5051B5-D139-4692-9F7C-40FA56BE1672}">
      <dgm:prSet/>
      <dgm:spPr/>
      <dgm:t>
        <a:bodyPr/>
        <a:lstStyle/>
        <a:p>
          <a:endParaRPr lang="en-US"/>
        </a:p>
      </dgm:t>
    </dgm:pt>
    <dgm:pt modelId="{A6158D43-C45D-4494-B908-A930EB490B68}">
      <dgm:prSet/>
      <dgm:spPr/>
      <dgm:t>
        <a:bodyPr/>
        <a:lstStyle/>
        <a:p>
          <a:r>
            <a:rPr lang="en-US" dirty="0"/>
            <a:t>Could any of your weaknesses lead to threats?</a:t>
          </a:r>
        </a:p>
      </dgm:t>
    </dgm:pt>
    <dgm:pt modelId="{1A10A40F-6D41-479F-B569-B534045AB066}" type="parTrans" cxnId="{D538570E-4AEC-4DBC-B3EF-6AE3C2F635B8}">
      <dgm:prSet/>
      <dgm:spPr/>
      <dgm:t>
        <a:bodyPr/>
        <a:lstStyle/>
        <a:p>
          <a:endParaRPr lang="en-US"/>
        </a:p>
      </dgm:t>
    </dgm:pt>
    <dgm:pt modelId="{0FD90194-9896-4259-A5D1-AB0E74A5AFC3}" type="sibTrans" cxnId="{D538570E-4AEC-4DBC-B3EF-6AE3C2F635B8}">
      <dgm:prSet/>
      <dgm:spPr/>
      <dgm:t>
        <a:bodyPr/>
        <a:lstStyle/>
        <a:p>
          <a:endParaRPr lang="en-US"/>
        </a:p>
      </dgm:t>
    </dgm:pt>
    <dgm:pt modelId="{458F0EE3-5CF9-4B41-ADCE-855142B280DA}" type="pres">
      <dgm:prSet presAssocID="{869D66A6-1FAF-4AB9-A187-DB7509F1B1E7}" presName="diagram" presStyleCnt="0">
        <dgm:presLayoutVars>
          <dgm:dir/>
          <dgm:resizeHandles val="exact"/>
        </dgm:presLayoutVars>
      </dgm:prSet>
      <dgm:spPr/>
    </dgm:pt>
    <dgm:pt modelId="{2C01D1A5-63BE-4628-88CB-BD4DF4466FFC}" type="pres">
      <dgm:prSet presAssocID="{B7A651A2-66C6-4B3C-829C-B91B0C9F0CF9}" presName="node" presStyleLbl="node1" presStyleIdx="0" presStyleCnt="5">
        <dgm:presLayoutVars>
          <dgm:bulletEnabled val="1"/>
        </dgm:presLayoutVars>
      </dgm:prSet>
      <dgm:spPr/>
    </dgm:pt>
    <dgm:pt modelId="{A5BFC7DC-D7FD-4043-89E8-B17ECD6C0024}" type="pres">
      <dgm:prSet presAssocID="{655E9CCB-700C-463B-B1A3-1BDBFFE53ADB}" presName="sibTrans" presStyleCnt="0"/>
      <dgm:spPr/>
    </dgm:pt>
    <dgm:pt modelId="{5B09F2EC-079F-4CD0-93D8-454AFA4B0ABE}" type="pres">
      <dgm:prSet presAssocID="{18608D32-31A9-41F9-BE6C-0FB25C7DBBDD}" presName="node" presStyleLbl="node1" presStyleIdx="1" presStyleCnt="5">
        <dgm:presLayoutVars>
          <dgm:bulletEnabled val="1"/>
        </dgm:presLayoutVars>
      </dgm:prSet>
      <dgm:spPr/>
    </dgm:pt>
    <dgm:pt modelId="{B76551E5-7C14-4F43-BAD0-E5E97B687219}" type="pres">
      <dgm:prSet presAssocID="{B6612BB7-C887-4026-B28E-2EE016C2FE86}" presName="sibTrans" presStyleCnt="0"/>
      <dgm:spPr/>
    </dgm:pt>
    <dgm:pt modelId="{F8B720ED-3F23-47F1-841A-B208C48CD729}" type="pres">
      <dgm:prSet presAssocID="{F5BCE3C9-AFED-4C19-926D-B45085A0AC58}" presName="node" presStyleLbl="node1" presStyleIdx="2" presStyleCnt="5">
        <dgm:presLayoutVars>
          <dgm:bulletEnabled val="1"/>
        </dgm:presLayoutVars>
      </dgm:prSet>
      <dgm:spPr/>
    </dgm:pt>
    <dgm:pt modelId="{995C30F5-F425-4E56-9043-514EF049C6BF}" type="pres">
      <dgm:prSet presAssocID="{8E6C49A6-E811-49D5-AF07-655E92AF088D}" presName="sibTrans" presStyleCnt="0"/>
      <dgm:spPr/>
    </dgm:pt>
    <dgm:pt modelId="{D5553BD5-3896-42E9-B376-A98A0BF5850D}" type="pres">
      <dgm:prSet presAssocID="{95022E50-7ECE-4386-9D02-8EB3AEC3D1A1}" presName="node" presStyleLbl="node1" presStyleIdx="3" presStyleCnt="5">
        <dgm:presLayoutVars>
          <dgm:bulletEnabled val="1"/>
        </dgm:presLayoutVars>
      </dgm:prSet>
      <dgm:spPr/>
    </dgm:pt>
    <dgm:pt modelId="{A9581D03-6A91-41A5-8836-ACDFB947701F}" type="pres">
      <dgm:prSet presAssocID="{20E4706F-E360-415D-8794-5515A8F5EEAC}" presName="sibTrans" presStyleCnt="0"/>
      <dgm:spPr/>
    </dgm:pt>
    <dgm:pt modelId="{B053383F-057D-43B2-A32D-9FFF4E0342FB}" type="pres">
      <dgm:prSet presAssocID="{A6158D43-C45D-4494-B908-A930EB490B68}" presName="node" presStyleLbl="node1" presStyleIdx="4" presStyleCnt="5">
        <dgm:presLayoutVars>
          <dgm:bulletEnabled val="1"/>
        </dgm:presLayoutVars>
      </dgm:prSet>
      <dgm:spPr/>
    </dgm:pt>
  </dgm:ptLst>
  <dgm:cxnLst>
    <dgm:cxn modelId="{D538570E-4AEC-4DBC-B3EF-6AE3C2F635B8}" srcId="{869D66A6-1FAF-4AB9-A187-DB7509F1B1E7}" destId="{A6158D43-C45D-4494-B908-A930EB490B68}" srcOrd="4" destOrd="0" parTransId="{1A10A40F-6D41-479F-B569-B534045AB066}" sibTransId="{0FD90194-9896-4259-A5D1-AB0E74A5AFC3}"/>
    <dgm:cxn modelId="{9F30E718-A8D4-4FC7-A0AF-038B65E7CC4B}" type="presOf" srcId="{869D66A6-1FAF-4AB9-A187-DB7509F1B1E7}" destId="{458F0EE3-5CF9-4B41-ADCE-855142B280DA}" srcOrd="0" destOrd="0" presId="urn:microsoft.com/office/officeart/2005/8/layout/default"/>
    <dgm:cxn modelId="{6C65D731-244C-41B3-A5F6-A120C92DE05D}" type="presOf" srcId="{F5BCE3C9-AFED-4C19-926D-B45085A0AC58}" destId="{F8B720ED-3F23-47F1-841A-B208C48CD729}" srcOrd="0" destOrd="0" presId="urn:microsoft.com/office/officeart/2005/8/layout/default"/>
    <dgm:cxn modelId="{748EC85D-2BE7-4112-9B5A-4879037DC6E6}" type="presOf" srcId="{A6158D43-C45D-4494-B908-A930EB490B68}" destId="{B053383F-057D-43B2-A32D-9FFF4E0342FB}" srcOrd="0" destOrd="0" presId="urn:microsoft.com/office/officeart/2005/8/layout/default"/>
    <dgm:cxn modelId="{D6312964-B2E5-40BE-B1BE-2A54056C81E5}" type="presOf" srcId="{95022E50-7ECE-4386-9D02-8EB3AEC3D1A1}" destId="{D5553BD5-3896-42E9-B376-A98A0BF5850D}" srcOrd="0" destOrd="0" presId="urn:microsoft.com/office/officeart/2005/8/layout/default"/>
    <dgm:cxn modelId="{741B4A6B-8494-4B42-A89E-DB5A8274D066}" srcId="{869D66A6-1FAF-4AB9-A187-DB7509F1B1E7}" destId="{B7A651A2-66C6-4B3C-829C-B91B0C9F0CF9}" srcOrd="0" destOrd="0" parTransId="{A7F13323-55B5-47E5-93A7-0E922E12D034}" sibTransId="{655E9CCB-700C-463B-B1A3-1BDBFFE53ADB}"/>
    <dgm:cxn modelId="{EBC4774C-6032-4E45-91D5-1324F71A36B3}" srcId="{869D66A6-1FAF-4AB9-A187-DB7509F1B1E7}" destId="{F5BCE3C9-AFED-4C19-926D-B45085A0AC58}" srcOrd="2" destOrd="0" parTransId="{11BFF465-6DEB-42EE-8982-E28D507F7FC7}" sibTransId="{8E6C49A6-E811-49D5-AF07-655E92AF088D}"/>
    <dgm:cxn modelId="{4F68E94E-FB40-40C7-A9A0-D0D5A8A433F2}" type="presOf" srcId="{B7A651A2-66C6-4B3C-829C-B91B0C9F0CF9}" destId="{2C01D1A5-63BE-4628-88CB-BD4DF4466FFC}" srcOrd="0" destOrd="0" presId="urn:microsoft.com/office/officeart/2005/8/layout/default"/>
    <dgm:cxn modelId="{5062968A-56F7-4107-B6B9-FC4015538AC5}" srcId="{869D66A6-1FAF-4AB9-A187-DB7509F1B1E7}" destId="{18608D32-31A9-41F9-BE6C-0FB25C7DBBDD}" srcOrd="1" destOrd="0" parTransId="{2A7AF244-71BA-4068-A78F-8EE0CC50E2AB}" sibTransId="{B6612BB7-C887-4026-B28E-2EE016C2FE86}"/>
    <dgm:cxn modelId="{B810E494-6CF4-4004-981C-A0F192A1D4F5}" type="presOf" srcId="{18608D32-31A9-41F9-BE6C-0FB25C7DBBDD}" destId="{5B09F2EC-079F-4CD0-93D8-454AFA4B0ABE}" srcOrd="0" destOrd="0" presId="urn:microsoft.com/office/officeart/2005/8/layout/default"/>
    <dgm:cxn modelId="{EE5051B5-D139-4692-9F7C-40FA56BE1672}" srcId="{869D66A6-1FAF-4AB9-A187-DB7509F1B1E7}" destId="{95022E50-7ECE-4386-9D02-8EB3AEC3D1A1}" srcOrd="3" destOrd="0" parTransId="{70C14896-ECD6-4365-95E6-C4D357EF1105}" sibTransId="{20E4706F-E360-415D-8794-5515A8F5EEAC}"/>
    <dgm:cxn modelId="{921B333E-4347-40DD-A205-866CD1E57B46}" type="presParOf" srcId="{458F0EE3-5CF9-4B41-ADCE-855142B280DA}" destId="{2C01D1A5-63BE-4628-88CB-BD4DF4466FFC}" srcOrd="0" destOrd="0" presId="urn:microsoft.com/office/officeart/2005/8/layout/default"/>
    <dgm:cxn modelId="{81C077E4-AD3D-40C3-AFF4-103C118D8458}" type="presParOf" srcId="{458F0EE3-5CF9-4B41-ADCE-855142B280DA}" destId="{A5BFC7DC-D7FD-4043-89E8-B17ECD6C0024}" srcOrd="1" destOrd="0" presId="urn:microsoft.com/office/officeart/2005/8/layout/default"/>
    <dgm:cxn modelId="{CF013685-29C1-4B23-A6A0-2447C752FD16}" type="presParOf" srcId="{458F0EE3-5CF9-4B41-ADCE-855142B280DA}" destId="{5B09F2EC-079F-4CD0-93D8-454AFA4B0ABE}" srcOrd="2" destOrd="0" presId="urn:microsoft.com/office/officeart/2005/8/layout/default"/>
    <dgm:cxn modelId="{1B22F909-8ABD-4C29-93C0-9CF50CA4D964}" type="presParOf" srcId="{458F0EE3-5CF9-4B41-ADCE-855142B280DA}" destId="{B76551E5-7C14-4F43-BAD0-E5E97B687219}" srcOrd="3" destOrd="0" presId="urn:microsoft.com/office/officeart/2005/8/layout/default"/>
    <dgm:cxn modelId="{A5CBBCCC-579C-4CE1-84A1-C09DE1F61FEB}" type="presParOf" srcId="{458F0EE3-5CF9-4B41-ADCE-855142B280DA}" destId="{F8B720ED-3F23-47F1-841A-B208C48CD729}" srcOrd="4" destOrd="0" presId="urn:microsoft.com/office/officeart/2005/8/layout/default"/>
    <dgm:cxn modelId="{ED84AEE9-B7B8-45F8-9CD9-33377DAA79EF}" type="presParOf" srcId="{458F0EE3-5CF9-4B41-ADCE-855142B280DA}" destId="{995C30F5-F425-4E56-9043-514EF049C6BF}" srcOrd="5" destOrd="0" presId="urn:microsoft.com/office/officeart/2005/8/layout/default"/>
    <dgm:cxn modelId="{8DEB7644-4436-4722-8AA4-7CCC8FE74466}" type="presParOf" srcId="{458F0EE3-5CF9-4B41-ADCE-855142B280DA}" destId="{D5553BD5-3896-42E9-B376-A98A0BF5850D}" srcOrd="6" destOrd="0" presId="urn:microsoft.com/office/officeart/2005/8/layout/default"/>
    <dgm:cxn modelId="{19D5698C-0C76-47AA-A0DE-C49B72C49F55}" type="presParOf" srcId="{458F0EE3-5CF9-4B41-ADCE-855142B280DA}" destId="{A9581D03-6A91-41A5-8836-ACDFB947701F}" srcOrd="7" destOrd="0" presId="urn:microsoft.com/office/officeart/2005/8/layout/default"/>
    <dgm:cxn modelId="{2F1C95DE-FE4E-4854-AF1D-25251136283A}" type="presParOf" srcId="{458F0EE3-5CF9-4B41-ADCE-855142B280DA}" destId="{B053383F-057D-43B2-A32D-9FFF4E0342FB}"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6D9816-CF79-4B5D-94F9-601DE653153F}">
      <dsp:nvSpPr>
        <dsp:cNvPr id="0" name=""/>
        <dsp:cNvSpPr/>
      </dsp:nvSpPr>
      <dsp:spPr>
        <a:xfrm>
          <a:off x="130938" y="1393"/>
          <a:ext cx="4224635" cy="268264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3063C5-6929-4028-BF24-EE26707EE6E9}">
      <dsp:nvSpPr>
        <dsp:cNvPr id="0" name=""/>
        <dsp:cNvSpPr/>
      </dsp:nvSpPr>
      <dsp:spPr>
        <a:xfrm>
          <a:off x="600342" y="447327"/>
          <a:ext cx="4224635" cy="2682643"/>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What makes SWOT especially powerful is that, with a little thought, it can help you uncover opportunities that you would not otherwise have spotted. And by understanding your weaknesses, you can manage and eliminate threats that might otherwise hurt your ability to move forward towards your goals and dreams.</a:t>
          </a:r>
        </a:p>
      </dsp:txBody>
      <dsp:txXfrm>
        <a:off x="678914" y="525899"/>
        <a:ext cx="4067491" cy="2525499"/>
      </dsp:txXfrm>
    </dsp:sp>
    <dsp:sp modelId="{4A875502-AB43-417C-83E8-D2C66DC610CE}">
      <dsp:nvSpPr>
        <dsp:cNvPr id="0" name=""/>
        <dsp:cNvSpPr/>
      </dsp:nvSpPr>
      <dsp:spPr>
        <a:xfrm>
          <a:off x="5294381" y="1393"/>
          <a:ext cx="4224635" cy="268264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110354-0A49-492A-B156-AF2957B76C91}">
      <dsp:nvSpPr>
        <dsp:cNvPr id="0" name=""/>
        <dsp:cNvSpPr/>
      </dsp:nvSpPr>
      <dsp:spPr>
        <a:xfrm>
          <a:off x="5763785" y="447327"/>
          <a:ext cx="4224635" cy="2682643"/>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If you look at yourself using the SWOT framework, you can start to separate yourself from your peers, and further develop the specialized talents and abilities you need to advance towards your dreams and goals.</a:t>
          </a:r>
        </a:p>
      </dsp:txBody>
      <dsp:txXfrm>
        <a:off x="5842357" y="525899"/>
        <a:ext cx="4067491" cy="25254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AA334E-25F0-430F-8839-D2BF0941CECB}">
      <dsp:nvSpPr>
        <dsp:cNvPr id="0" name=""/>
        <dsp:cNvSpPr/>
      </dsp:nvSpPr>
      <dsp:spPr>
        <a:xfrm>
          <a:off x="2964" y="36907"/>
          <a:ext cx="2351960" cy="141117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What advantages do you have that others don't have (for example, skills, certifications, education, or connections)?</a:t>
          </a:r>
          <a:endParaRPr lang="en-US" sz="1600" kern="1200" dirty="0"/>
        </a:p>
      </dsp:txBody>
      <dsp:txXfrm>
        <a:off x="2964" y="36907"/>
        <a:ext cx="2351960" cy="1411176"/>
      </dsp:txXfrm>
    </dsp:sp>
    <dsp:sp modelId="{9535B96C-C101-4691-849A-C617C54F136C}">
      <dsp:nvSpPr>
        <dsp:cNvPr id="0" name=""/>
        <dsp:cNvSpPr/>
      </dsp:nvSpPr>
      <dsp:spPr>
        <a:xfrm>
          <a:off x="2590121" y="36907"/>
          <a:ext cx="2351960" cy="1411176"/>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What do you do better than anyone else?</a:t>
          </a:r>
          <a:endParaRPr lang="en-US" sz="1600" kern="1200" dirty="0"/>
        </a:p>
      </dsp:txBody>
      <dsp:txXfrm>
        <a:off x="2590121" y="36907"/>
        <a:ext cx="2351960" cy="1411176"/>
      </dsp:txXfrm>
    </dsp:sp>
    <dsp:sp modelId="{5492B42F-024F-469F-8806-58A2BCCA28EF}">
      <dsp:nvSpPr>
        <dsp:cNvPr id="0" name=""/>
        <dsp:cNvSpPr/>
      </dsp:nvSpPr>
      <dsp:spPr>
        <a:xfrm>
          <a:off x="5177278" y="36907"/>
          <a:ext cx="2351960" cy="1411176"/>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What personal resources can you access?</a:t>
          </a:r>
          <a:endParaRPr lang="en-US" sz="1600" kern="1200" dirty="0"/>
        </a:p>
      </dsp:txBody>
      <dsp:txXfrm>
        <a:off x="5177278" y="36907"/>
        <a:ext cx="2351960" cy="1411176"/>
      </dsp:txXfrm>
    </dsp:sp>
    <dsp:sp modelId="{4E610123-24B7-421C-82BB-AB49ABBC15C8}">
      <dsp:nvSpPr>
        <dsp:cNvPr id="0" name=""/>
        <dsp:cNvSpPr/>
      </dsp:nvSpPr>
      <dsp:spPr>
        <a:xfrm>
          <a:off x="7764434" y="36907"/>
          <a:ext cx="2351960" cy="1411176"/>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What do other people (family, friends, co-workers, teachers, boss, etc.) see as your strengths?</a:t>
          </a:r>
          <a:endParaRPr lang="en-US" sz="1600" kern="1200" dirty="0"/>
        </a:p>
      </dsp:txBody>
      <dsp:txXfrm>
        <a:off x="7764434" y="36907"/>
        <a:ext cx="2351960" cy="1411176"/>
      </dsp:txXfrm>
    </dsp:sp>
    <dsp:sp modelId="{69E953F4-67EF-4557-8FC3-127C1D806E76}">
      <dsp:nvSpPr>
        <dsp:cNvPr id="0" name=""/>
        <dsp:cNvSpPr/>
      </dsp:nvSpPr>
      <dsp:spPr>
        <a:xfrm>
          <a:off x="1296543" y="1683280"/>
          <a:ext cx="2351960" cy="1411176"/>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Which of your achievements are you most proud of?</a:t>
          </a:r>
          <a:endParaRPr lang="en-US" sz="1600" kern="1200" dirty="0"/>
        </a:p>
      </dsp:txBody>
      <dsp:txXfrm>
        <a:off x="1296543" y="1683280"/>
        <a:ext cx="2351960" cy="1411176"/>
      </dsp:txXfrm>
    </dsp:sp>
    <dsp:sp modelId="{D60C649F-3BBF-4995-9509-C501DDF45122}">
      <dsp:nvSpPr>
        <dsp:cNvPr id="0" name=""/>
        <dsp:cNvSpPr/>
      </dsp:nvSpPr>
      <dsp:spPr>
        <a:xfrm>
          <a:off x="3883699" y="1683280"/>
          <a:ext cx="2351960" cy="141117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What values do you believe in that others fail to exhibit?</a:t>
          </a:r>
          <a:endParaRPr lang="en-US" sz="1600" kern="1200" dirty="0"/>
        </a:p>
      </dsp:txBody>
      <dsp:txXfrm>
        <a:off x="3883699" y="1683280"/>
        <a:ext cx="2351960" cy="1411176"/>
      </dsp:txXfrm>
    </dsp:sp>
    <dsp:sp modelId="{B4CFB59F-A81D-4D79-B344-17F448351994}">
      <dsp:nvSpPr>
        <dsp:cNvPr id="0" name=""/>
        <dsp:cNvSpPr/>
      </dsp:nvSpPr>
      <dsp:spPr>
        <a:xfrm>
          <a:off x="6470856" y="1683280"/>
          <a:ext cx="2351960" cy="1411176"/>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Are you part of a network (group) that no one else is involved in? If so, what connections do you have with influential people?</a:t>
          </a:r>
          <a:endParaRPr lang="en-US" sz="1600" kern="1200" dirty="0"/>
        </a:p>
      </dsp:txBody>
      <dsp:txXfrm>
        <a:off x="6470856" y="1683280"/>
        <a:ext cx="2351960" cy="14111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5B6086-4463-4512-A82A-BFEEAD7750A4}">
      <dsp:nvSpPr>
        <dsp:cNvPr id="0" name=""/>
        <dsp:cNvSpPr/>
      </dsp:nvSpPr>
      <dsp:spPr>
        <a:xfrm>
          <a:off x="492575" y="470167"/>
          <a:ext cx="798134" cy="79813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E9143AE-175B-4595-B9F2-C17EB63EF16C}">
      <dsp:nvSpPr>
        <dsp:cNvPr id="0" name=""/>
        <dsp:cNvSpPr/>
      </dsp:nvSpPr>
      <dsp:spPr>
        <a:xfrm>
          <a:off x="4826" y="1597016"/>
          <a:ext cx="1773632" cy="10641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dirty="0"/>
            <a:t>What tasks do you usually avoid because you don't feel confident doing them?</a:t>
          </a:r>
        </a:p>
      </dsp:txBody>
      <dsp:txXfrm>
        <a:off x="4826" y="1597016"/>
        <a:ext cx="1773632" cy="1064179"/>
      </dsp:txXfrm>
    </dsp:sp>
    <dsp:sp modelId="{DF378651-F5B0-46D4-8903-E758200A079B}">
      <dsp:nvSpPr>
        <dsp:cNvPr id="0" name=""/>
        <dsp:cNvSpPr/>
      </dsp:nvSpPr>
      <dsp:spPr>
        <a:xfrm>
          <a:off x="2576594" y="470167"/>
          <a:ext cx="798134" cy="79813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DDF0C0B-F717-4312-AA3C-5A6D81E1BB51}">
      <dsp:nvSpPr>
        <dsp:cNvPr id="0" name=""/>
        <dsp:cNvSpPr/>
      </dsp:nvSpPr>
      <dsp:spPr>
        <a:xfrm>
          <a:off x="2088845" y="1597016"/>
          <a:ext cx="1773632" cy="10641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dirty="0"/>
            <a:t>What will the people around you see as your weaknesses?</a:t>
          </a:r>
        </a:p>
      </dsp:txBody>
      <dsp:txXfrm>
        <a:off x="2088845" y="1597016"/>
        <a:ext cx="1773632" cy="1064179"/>
      </dsp:txXfrm>
    </dsp:sp>
    <dsp:sp modelId="{619D69F1-8862-4F10-BB28-E631BA008551}">
      <dsp:nvSpPr>
        <dsp:cNvPr id="0" name=""/>
        <dsp:cNvSpPr/>
      </dsp:nvSpPr>
      <dsp:spPr>
        <a:xfrm>
          <a:off x="4660612" y="470167"/>
          <a:ext cx="798134" cy="79813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ADA4484-56DB-42A3-B474-1176C5745E85}">
      <dsp:nvSpPr>
        <dsp:cNvPr id="0" name=""/>
        <dsp:cNvSpPr/>
      </dsp:nvSpPr>
      <dsp:spPr>
        <a:xfrm>
          <a:off x="4172863" y="1597016"/>
          <a:ext cx="1773632" cy="10641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dirty="0"/>
            <a:t>Are you completely confident in your education and skills training? If not, where are you weakest?</a:t>
          </a:r>
        </a:p>
      </dsp:txBody>
      <dsp:txXfrm>
        <a:off x="4172863" y="1597016"/>
        <a:ext cx="1773632" cy="1064179"/>
      </dsp:txXfrm>
    </dsp:sp>
    <dsp:sp modelId="{C1416006-9128-43AE-AF41-B820024D1899}">
      <dsp:nvSpPr>
        <dsp:cNvPr id="0" name=""/>
        <dsp:cNvSpPr/>
      </dsp:nvSpPr>
      <dsp:spPr>
        <a:xfrm>
          <a:off x="6744631" y="470167"/>
          <a:ext cx="798134" cy="79813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97B73A-D917-4896-B91E-69B103A9639B}">
      <dsp:nvSpPr>
        <dsp:cNvPr id="0" name=""/>
        <dsp:cNvSpPr/>
      </dsp:nvSpPr>
      <dsp:spPr>
        <a:xfrm>
          <a:off x="6256882" y="1597016"/>
          <a:ext cx="1773632" cy="10641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dirty="0"/>
            <a:t>What are your negative work or school habits (for example, do you have bad study habits, are you often late, are you disorganized, do you have a short temper, or are you poor at handling stress)?</a:t>
          </a:r>
        </a:p>
      </dsp:txBody>
      <dsp:txXfrm>
        <a:off x="6256882" y="1597016"/>
        <a:ext cx="1773632" cy="1064179"/>
      </dsp:txXfrm>
    </dsp:sp>
    <dsp:sp modelId="{002EE351-2769-4579-8B9B-675498AC0C26}">
      <dsp:nvSpPr>
        <dsp:cNvPr id="0" name=""/>
        <dsp:cNvSpPr/>
      </dsp:nvSpPr>
      <dsp:spPr>
        <a:xfrm>
          <a:off x="8828649" y="470167"/>
          <a:ext cx="798134" cy="79813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EE819D8-E0A3-49D5-B55F-0E09F3D1F668}">
      <dsp:nvSpPr>
        <dsp:cNvPr id="0" name=""/>
        <dsp:cNvSpPr/>
      </dsp:nvSpPr>
      <dsp:spPr>
        <a:xfrm>
          <a:off x="8340900" y="1597016"/>
          <a:ext cx="1773632" cy="10641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dirty="0"/>
            <a:t>Do you have personality traits that hold you back in your field? For instance, a fear of public speaking would be a major weakness.</a:t>
          </a:r>
        </a:p>
      </dsp:txBody>
      <dsp:txXfrm>
        <a:off x="8340900" y="1597016"/>
        <a:ext cx="1773632" cy="10641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D2A8F0-3E7F-44B5-85B8-E72C17016071}">
      <dsp:nvSpPr>
        <dsp:cNvPr id="0" name=""/>
        <dsp:cNvSpPr/>
      </dsp:nvSpPr>
      <dsp:spPr>
        <a:xfrm>
          <a:off x="0" y="88901"/>
          <a:ext cx="10119359" cy="397251"/>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kern="1200" dirty="0"/>
            <a:t>What new technology can help you? Or can you get help from others or from people via the internet?</a:t>
          </a:r>
        </a:p>
      </dsp:txBody>
      <dsp:txXfrm>
        <a:off x="19392" y="108293"/>
        <a:ext cx="10080575" cy="358467"/>
      </dsp:txXfrm>
    </dsp:sp>
    <dsp:sp modelId="{8A314990-0001-4915-8EE4-FE817C26D735}">
      <dsp:nvSpPr>
        <dsp:cNvPr id="0" name=""/>
        <dsp:cNvSpPr/>
      </dsp:nvSpPr>
      <dsp:spPr>
        <a:xfrm>
          <a:off x="0" y="514953"/>
          <a:ext cx="10119359" cy="397251"/>
        </a:xfrm>
        <a:prstGeom prst="roundRect">
          <a:avLst/>
        </a:prstGeom>
        <a:solidFill>
          <a:schemeClr val="accent5">
            <a:hueOff val="-1225557"/>
            <a:satOff val="-1705"/>
            <a:lumOff val="-65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kern="1200" dirty="0"/>
            <a:t>Do you have a network of people to help you, or offer good advice?</a:t>
          </a:r>
        </a:p>
      </dsp:txBody>
      <dsp:txXfrm>
        <a:off x="19392" y="534345"/>
        <a:ext cx="10080575" cy="358467"/>
      </dsp:txXfrm>
    </dsp:sp>
    <dsp:sp modelId="{B11DDA83-B03F-4F1A-8CEC-849001A7DF4C}">
      <dsp:nvSpPr>
        <dsp:cNvPr id="0" name=""/>
        <dsp:cNvSpPr/>
      </dsp:nvSpPr>
      <dsp:spPr>
        <a:xfrm>
          <a:off x="0" y="941004"/>
          <a:ext cx="10119359" cy="397251"/>
        </a:xfrm>
        <a:prstGeom prst="roundRect">
          <a:avLst/>
        </a:prstGeom>
        <a:solidFill>
          <a:schemeClr val="accent5">
            <a:hueOff val="-2451115"/>
            <a:satOff val="-3409"/>
            <a:lumOff val="-1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kern="1200" dirty="0"/>
            <a:t>What trends do you see in your in your goal or dream aspirations, and how can you take advantage of them?</a:t>
          </a:r>
        </a:p>
      </dsp:txBody>
      <dsp:txXfrm>
        <a:off x="19392" y="960396"/>
        <a:ext cx="10080575" cy="358467"/>
      </dsp:txXfrm>
    </dsp:sp>
    <dsp:sp modelId="{2670E4A3-5D88-47EC-B278-CD87EAF66690}">
      <dsp:nvSpPr>
        <dsp:cNvPr id="0" name=""/>
        <dsp:cNvSpPr/>
      </dsp:nvSpPr>
      <dsp:spPr>
        <a:xfrm>
          <a:off x="0" y="1367056"/>
          <a:ext cx="10119359" cy="397251"/>
        </a:xfrm>
        <a:prstGeom prst="round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kern="1200" dirty="0"/>
            <a:t>Are any people with similar goals and dreams failing to do something important to achieve them? If so, what can you learn from their mistakes?</a:t>
          </a:r>
        </a:p>
      </dsp:txBody>
      <dsp:txXfrm>
        <a:off x="19392" y="1386448"/>
        <a:ext cx="10080575" cy="358467"/>
      </dsp:txXfrm>
    </dsp:sp>
    <dsp:sp modelId="{2B126E11-647B-4E58-B779-E8ADF979B9BC}">
      <dsp:nvSpPr>
        <dsp:cNvPr id="0" name=""/>
        <dsp:cNvSpPr/>
      </dsp:nvSpPr>
      <dsp:spPr>
        <a:xfrm>
          <a:off x="0" y="1793107"/>
          <a:ext cx="10119359" cy="397251"/>
        </a:xfrm>
        <a:prstGeom prst="roundRect">
          <a:avLst/>
        </a:prstGeom>
        <a:solidFill>
          <a:schemeClr val="accent5">
            <a:hueOff val="-4902230"/>
            <a:satOff val="-6819"/>
            <a:lumOff val="-261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kern="1200" dirty="0"/>
            <a:t>Is there a need surrounding your dreams or goals that no one is filling?</a:t>
          </a:r>
        </a:p>
      </dsp:txBody>
      <dsp:txXfrm>
        <a:off x="19392" y="1812499"/>
        <a:ext cx="10080575" cy="358467"/>
      </dsp:txXfrm>
    </dsp:sp>
    <dsp:sp modelId="{6365E9E7-A683-4FD1-9DD6-C703105BDD16}">
      <dsp:nvSpPr>
        <dsp:cNvPr id="0" name=""/>
        <dsp:cNvSpPr/>
      </dsp:nvSpPr>
      <dsp:spPr>
        <a:xfrm>
          <a:off x="0" y="2219159"/>
          <a:ext cx="10119359" cy="397251"/>
        </a:xfrm>
        <a:prstGeom prst="roundRect">
          <a:avLst/>
        </a:prstGeom>
        <a:solidFill>
          <a:schemeClr val="accent5">
            <a:hueOff val="-6127787"/>
            <a:satOff val="-8523"/>
            <a:lumOff val="-32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kern="1200" dirty="0"/>
            <a:t>You might find useful opportunities in the following:</a:t>
          </a:r>
        </a:p>
      </dsp:txBody>
      <dsp:txXfrm>
        <a:off x="19392" y="2238551"/>
        <a:ext cx="10080575" cy="358467"/>
      </dsp:txXfrm>
    </dsp:sp>
    <dsp:sp modelId="{D45A5911-1A79-4C03-B756-7B2C5C86610B}">
      <dsp:nvSpPr>
        <dsp:cNvPr id="0" name=""/>
        <dsp:cNvSpPr/>
      </dsp:nvSpPr>
      <dsp:spPr>
        <a:xfrm>
          <a:off x="0" y="2645210"/>
          <a:ext cx="10119359" cy="397251"/>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kern="1200" dirty="0"/>
            <a:t>Also, importantly, look at your strengths, and ask yourself whether these open up any opportunities – and look at your weaknesses, and ask yourself whether you could open up opportunities by eliminating those weaknesses.</a:t>
          </a:r>
        </a:p>
      </dsp:txBody>
      <dsp:txXfrm>
        <a:off x="19392" y="2664602"/>
        <a:ext cx="10080575" cy="35846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01D1A5-63BE-4628-88CB-BD4DF4466FFC}">
      <dsp:nvSpPr>
        <dsp:cNvPr id="0" name=""/>
        <dsp:cNvSpPr/>
      </dsp:nvSpPr>
      <dsp:spPr>
        <a:xfrm>
          <a:off x="1209579" y="1578"/>
          <a:ext cx="2406312" cy="144378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What obstacles do you currently face in achieving your goals and dreams?</a:t>
          </a:r>
        </a:p>
      </dsp:txBody>
      <dsp:txXfrm>
        <a:off x="1209579" y="1578"/>
        <a:ext cx="2406312" cy="1443787"/>
      </dsp:txXfrm>
    </dsp:sp>
    <dsp:sp modelId="{5B09F2EC-079F-4CD0-93D8-454AFA4B0ABE}">
      <dsp:nvSpPr>
        <dsp:cNvPr id="0" name=""/>
        <dsp:cNvSpPr/>
      </dsp:nvSpPr>
      <dsp:spPr>
        <a:xfrm>
          <a:off x="3856523" y="1578"/>
          <a:ext cx="2406312" cy="1443787"/>
        </a:xfrm>
        <a:prstGeom prst="rect">
          <a:avLst/>
        </a:prstGeom>
        <a:solidFill>
          <a:schemeClr val="accent5">
            <a:hueOff val="-1838336"/>
            <a:satOff val="-2557"/>
            <a:lumOff val="-9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Are any of your colleagues competing with you for projects or roles?</a:t>
          </a:r>
        </a:p>
      </dsp:txBody>
      <dsp:txXfrm>
        <a:off x="3856523" y="1578"/>
        <a:ext cx="2406312" cy="1443787"/>
      </dsp:txXfrm>
    </dsp:sp>
    <dsp:sp modelId="{F8B720ED-3F23-47F1-841A-B208C48CD729}">
      <dsp:nvSpPr>
        <dsp:cNvPr id="0" name=""/>
        <dsp:cNvSpPr/>
      </dsp:nvSpPr>
      <dsp:spPr>
        <a:xfrm>
          <a:off x="6503467" y="1578"/>
          <a:ext cx="2406312" cy="1443787"/>
        </a:xfrm>
        <a:prstGeom prst="rect">
          <a:avLst/>
        </a:prstGeom>
        <a:solidFill>
          <a:schemeClr val="accent5">
            <a:hueOff val="-3676672"/>
            <a:satOff val="-5114"/>
            <a:lumOff val="-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Are your goals and dreams (or the demand for the things you want to do) changing?</a:t>
          </a:r>
        </a:p>
      </dsp:txBody>
      <dsp:txXfrm>
        <a:off x="6503467" y="1578"/>
        <a:ext cx="2406312" cy="1443787"/>
      </dsp:txXfrm>
    </dsp:sp>
    <dsp:sp modelId="{D5553BD5-3896-42E9-B376-A98A0BF5850D}">
      <dsp:nvSpPr>
        <dsp:cNvPr id="0" name=""/>
        <dsp:cNvSpPr/>
      </dsp:nvSpPr>
      <dsp:spPr>
        <a:xfrm>
          <a:off x="2533051" y="1685997"/>
          <a:ext cx="2406312" cy="1443787"/>
        </a:xfrm>
        <a:prstGeom prst="rect">
          <a:avLst/>
        </a:prstGeom>
        <a:solidFill>
          <a:schemeClr val="accent5">
            <a:hueOff val="-5515009"/>
            <a:satOff val="-7671"/>
            <a:lumOff val="-29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Does changing technology threaten your goals and dreams?</a:t>
          </a:r>
        </a:p>
      </dsp:txBody>
      <dsp:txXfrm>
        <a:off x="2533051" y="1685997"/>
        <a:ext cx="2406312" cy="1443787"/>
      </dsp:txXfrm>
    </dsp:sp>
    <dsp:sp modelId="{B053383F-057D-43B2-A32D-9FFF4E0342FB}">
      <dsp:nvSpPr>
        <dsp:cNvPr id="0" name=""/>
        <dsp:cNvSpPr/>
      </dsp:nvSpPr>
      <dsp:spPr>
        <a:xfrm>
          <a:off x="5179995" y="1685997"/>
          <a:ext cx="2406312" cy="1443787"/>
        </a:xfrm>
        <a:prstGeom prst="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Could any of your weaknesses lead to threats?</a:t>
          </a:r>
        </a:p>
      </dsp:txBody>
      <dsp:txXfrm>
        <a:off x="5179995" y="1685997"/>
        <a:ext cx="2406312" cy="144378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6394A35-E378-4E82-8D5D-AABA61CF104F}" type="datetimeFigureOut">
              <a:rPr lang="en-US" smtClean="0"/>
              <a:t>6/12/2019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3087036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394A35-E378-4E82-8D5D-AABA61CF104F}" type="datetimeFigureOut">
              <a:rPr lang="en-US" smtClean="0"/>
              <a:t>6/12/2019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4100205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394A35-E378-4E82-8D5D-AABA61CF104F}" type="datetimeFigureOut">
              <a:rPr lang="en-US" smtClean="0"/>
              <a:t>6/12/2019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887382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394A35-E378-4E82-8D5D-AABA61CF104F}" type="datetimeFigureOut">
              <a:rPr lang="en-US" smtClean="0"/>
              <a:t>6/12/2019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2618951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394A35-E378-4E82-8D5D-AABA61CF104F}" type="datetimeFigureOut">
              <a:rPr lang="en-US" smtClean="0"/>
              <a:t>6/12/2019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4086150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6394A35-E378-4E82-8D5D-AABA61CF104F}" type="datetimeFigureOut">
              <a:rPr lang="en-US" smtClean="0"/>
              <a:t>6/12/2019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3750402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6394A35-E378-4E82-8D5D-AABA61CF104F}" type="datetimeFigureOut">
              <a:rPr lang="en-US" smtClean="0"/>
              <a:t>6/12/2019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1323848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394A35-E378-4E82-8D5D-AABA61CF104F}" type="datetimeFigureOut">
              <a:rPr lang="en-US" smtClean="0"/>
              <a:t>6/12/2019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1645919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394A35-E378-4E82-8D5D-AABA61CF104F}" type="datetimeFigureOut">
              <a:rPr lang="en-US" smtClean="0"/>
              <a:t>6/12/2019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1620509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394A35-E378-4E82-8D5D-AABA61CF104F}" type="datetimeFigureOut">
              <a:rPr lang="en-US" smtClean="0"/>
              <a:t>6/12/2019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3154992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394A35-E378-4E82-8D5D-AABA61CF104F}" type="datetimeFigureOut">
              <a:rPr lang="en-US" smtClean="0"/>
              <a:t>6/12/2019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4127228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394A35-E378-4E82-8D5D-AABA61CF104F}" type="datetimeFigureOut">
              <a:rPr lang="en-US" smtClean="0"/>
              <a:t>6/12/2019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6F19B7-BC83-436C-9CEF-16AEE6E20DDB}" type="slidenum">
              <a:rPr lang="en-US" smtClean="0"/>
              <a:t>‹#›</a:t>
            </a:fld>
            <a:endParaRPr lang="en-US" dirty="0"/>
          </a:p>
        </p:txBody>
      </p:sp>
    </p:spTree>
    <p:extLst>
      <p:ext uri="{BB962C8B-B14F-4D97-AF65-F5344CB8AC3E}">
        <p14:creationId xmlns:p14="http://schemas.microsoft.com/office/powerpoint/2010/main" val="24041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hyperlink" Target="http://pestleanalysis.com/swot-template/"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F4786A10-3C2A-433D-B37C-5E1BB298A5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991"/>
            <a:ext cx="12192000" cy="4077478"/>
          </a:xfrm>
          <a:prstGeom prst="rect">
            <a:avLst/>
          </a:prstGeom>
        </p:spPr>
      </p:pic>
      <p:pic>
        <p:nvPicPr>
          <p:cNvPr id="7" name="Picture 6" descr="A screenshot of a cell phone&#10;&#10;Description automatically generated">
            <a:extLst>
              <a:ext uri="{FF2B5EF4-FFF2-40B4-BE49-F238E27FC236}">
                <a16:creationId xmlns:a16="http://schemas.microsoft.com/office/drawing/2014/main" id="{9922D0B3-AE99-4219-90FC-55C928B2C77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 y="3685592"/>
            <a:ext cx="12191999" cy="3172408"/>
          </a:xfrm>
          <a:prstGeom prst="rect">
            <a:avLst/>
          </a:prstGeom>
        </p:spPr>
      </p:pic>
    </p:spTree>
    <p:extLst>
      <p:ext uri="{BB962C8B-B14F-4D97-AF65-F5344CB8AC3E}">
        <p14:creationId xmlns:p14="http://schemas.microsoft.com/office/powerpoint/2010/main" val="2189559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179226" y="826680"/>
            <a:ext cx="9833548" cy="1325563"/>
          </a:xfrm>
        </p:spPr>
        <p:txBody>
          <a:bodyPr>
            <a:normAutofit/>
          </a:bodyPr>
          <a:lstStyle/>
          <a:p>
            <a:pPr algn="ctr"/>
            <a:r>
              <a:rPr lang="en-US" sz="4000" b="1" dirty="0">
                <a:solidFill>
                  <a:srgbClr val="FFFFFF"/>
                </a:solidFill>
              </a:rPr>
              <a:t>SWOT ANALYSIS</a:t>
            </a:r>
          </a:p>
        </p:txBody>
      </p:sp>
      <p:graphicFrame>
        <p:nvGraphicFramePr>
          <p:cNvPr id="5" name="Content Placeholder 2">
            <a:extLst>
              <a:ext uri="{FF2B5EF4-FFF2-40B4-BE49-F238E27FC236}">
                <a16:creationId xmlns:a16="http://schemas.microsoft.com/office/drawing/2014/main" id="{659BB2FE-5AED-44C8-8B31-0C2818CCC3AD}"/>
              </a:ext>
            </a:extLst>
          </p:cNvPr>
          <p:cNvGraphicFramePr>
            <a:graphicFrameLocks noGrp="1"/>
          </p:cNvGraphicFramePr>
          <p:nvPr>
            <p:ph idx="1"/>
            <p:extLst>
              <p:ext uri="{D42A27DB-BD31-4B8C-83A1-F6EECF244321}">
                <p14:modId xmlns:p14="http://schemas.microsoft.com/office/powerpoint/2010/main" val="56934221"/>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73404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179226" y="826680"/>
            <a:ext cx="9833548" cy="1325563"/>
          </a:xfrm>
        </p:spPr>
        <p:txBody>
          <a:bodyPr>
            <a:normAutofit/>
          </a:bodyPr>
          <a:lstStyle/>
          <a:p>
            <a:pPr algn="ctr"/>
            <a:r>
              <a:rPr lang="en-US" sz="4000" b="1" dirty="0">
                <a:solidFill>
                  <a:srgbClr val="FFFFFF"/>
                </a:solidFill>
              </a:rPr>
              <a:t>Strengths</a:t>
            </a:r>
          </a:p>
        </p:txBody>
      </p:sp>
      <p:graphicFrame>
        <p:nvGraphicFramePr>
          <p:cNvPr id="5" name="Content Placeholder 2">
            <a:extLst>
              <a:ext uri="{FF2B5EF4-FFF2-40B4-BE49-F238E27FC236}">
                <a16:creationId xmlns:a16="http://schemas.microsoft.com/office/drawing/2014/main" id="{CF69FFA5-0FBA-4430-8F9D-1485FAD2CCC8}"/>
              </a:ext>
            </a:extLst>
          </p:cNvPr>
          <p:cNvGraphicFramePr>
            <a:graphicFrameLocks noGrp="1"/>
          </p:cNvGraphicFramePr>
          <p:nvPr>
            <p:ph idx="1"/>
            <p:extLst>
              <p:ext uri="{D42A27DB-BD31-4B8C-83A1-F6EECF244321}">
                <p14:modId xmlns:p14="http://schemas.microsoft.com/office/powerpoint/2010/main" val="3380332492"/>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7288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179226" y="826680"/>
            <a:ext cx="9833548" cy="1325563"/>
          </a:xfrm>
        </p:spPr>
        <p:txBody>
          <a:bodyPr>
            <a:normAutofit/>
          </a:bodyPr>
          <a:lstStyle/>
          <a:p>
            <a:pPr algn="ctr"/>
            <a:r>
              <a:rPr lang="en-US" sz="4000" b="1" dirty="0">
                <a:solidFill>
                  <a:srgbClr val="FFFFFF"/>
                </a:solidFill>
              </a:rPr>
              <a:t>Weaknesses</a:t>
            </a:r>
          </a:p>
        </p:txBody>
      </p:sp>
      <p:graphicFrame>
        <p:nvGraphicFramePr>
          <p:cNvPr id="5" name="Content Placeholder 2">
            <a:extLst>
              <a:ext uri="{FF2B5EF4-FFF2-40B4-BE49-F238E27FC236}">
                <a16:creationId xmlns:a16="http://schemas.microsoft.com/office/drawing/2014/main" id="{5D5CCB78-07A8-4E98-8393-ED0180D0688A}"/>
              </a:ext>
            </a:extLst>
          </p:cNvPr>
          <p:cNvGraphicFramePr>
            <a:graphicFrameLocks noGrp="1"/>
          </p:cNvGraphicFramePr>
          <p:nvPr>
            <p:ph idx="1"/>
            <p:extLst>
              <p:ext uri="{D42A27DB-BD31-4B8C-83A1-F6EECF244321}">
                <p14:modId xmlns:p14="http://schemas.microsoft.com/office/powerpoint/2010/main" val="2093866082"/>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71526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179226" y="826680"/>
            <a:ext cx="9833548" cy="1325563"/>
          </a:xfrm>
        </p:spPr>
        <p:txBody>
          <a:bodyPr>
            <a:normAutofit/>
          </a:bodyPr>
          <a:lstStyle/>
          <a:p>
            <a:pPr algn="ctr"/>
            <a:r>
              <a:rPr lang="en-US" sz="4000" b="1" dirty="0">
                <a:solidFill>
                  <a:srgbClr val="FFFFFF"/>
                </a:solidFill>
              </a:rPr>
              <a:t>Opportunities</a:t>
            </a:r>
          </a:p>
        </p:txBody>
      </p:sp>
      <p:graphicFrame>
        <p:nvGraphicFramePr>
          <p:cNvPr id="5" name="Content Placeholder 2">
            <a:extLst>
              <a:ext uri="{FF2B5EF4-FFF2-40B4-BE49-F238E27FC236}">
                <a16:creationId xmlns:a16="http://schemas.microsoft.com/office/drawing/2014/main" id="{C9CE9A0E-A9C6-4165-A1AB-6D4A5B8C9A44}"/>
              </a:ext>
            </a:extLst>
          </p:cNvPr>
          <p:cNvGraphicFramePr>
            <a:graphicFrameLocks noGrp="1"/>
          </p:cNvGraphicFramePr>
          <p:nvPr>
            <p:ph idx="1"/>
            <p:extLst>
              <p:ext uri="{D42A27DB-BD31-4B8C-83A1-F6EECF244321}">
                <p14:modId xmlns:p14="http://schemas.microsoft.com/office/powerpoint/2010/main" val="2691344749"/>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5402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179226" y="826680"/>
            <a:ext cx="9833548" cy="1325563"/>
          </a:xfrm>
        </p:spPr>
        <p:txBody>
          <a:bodyPr>
            <a:normAutofit/>
          </a:bodyPr>
          <a:lstStyle/>
          <a:p>
            <a:pPr algn="ctr"/>
            <a:r>
              <a:rPr lang="en-US" sz="4000" b="1" dirty="0">
                <a:solidFill>
                  <a:srgbClr val="FFFFFF"/>
                </a:solidFill>
              </a:rPr>
              <a:t>Threats</a:t>
            </a:r>
          </a:p>
        </p:txBody>
      </p:sp>
      <p:graphicFrame>
        <p:nvGraphicFramePr>
          <p:cNvPr id="5" name="Content Placeholder 2">
            <a:extLst>
              <a:ext uri="{FF2B5EF4-FFF2-40B4-BE49-F238E27FC236}">
                <a16:creationId xmlns:a16="http://schemas.microsoft.com/office/drawing/2014/main" id="{A399F9DB-51E7-47E3-9253-B7A5A313BE66}"/>
              </a:ext>
            </a:extLst>
          </p:cNvPr>
          <p:cNvGraphicFramePr>
            <a:graphicFrameLocks noGrp="1"/>
          </p:cNvGraphicFramePr>
          <p:nvPr>
            <p:ph idx="1"/>
            <p:extLst>
              <p:ext uri="{D42A27DB-BD31-4B8C-83A1-F6EECF244321}">
                <p14:modId xmlns:p14="http://schemas.microsoft.com/office/powerpoint/2010/main" val="2998495597"/>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75087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963155432"/>
              </p:ext>
            </p:extLst>
          </p:nvPr>
        </p:nvGraphicFramePr>
        <p:xfrm>
          <a:off x="1853966" y="1730939"/>
          <a:ext cx="8103766" cy="4116705"/>
        </p:xfrm>
        <a:graphic>
          <a:graphicData uri="http://schemas.openxmlformats.org/drawingml/2006/table">
            <a:tbl>
              <a:tblPr/>
              <a:tblGrid>
                <a:gridCol w="4051883">
                  <a:extLst>
                    <a:ext uri="{9D8B030D-6E8A-4147-A177-3AD203B41FA5}">
                      <a16:colId xmlns:a16="http://schemas.microsoft.com/office/drawing/2014/main" val="843789744"/>
                    </a:ext>
                  </a:extLst>
                </a:gridCol>
                <a:gridCol w="4051883">
                  <a:extLst>
                    <a:ext uri="{9D8B030D-6E8A-4147-A177-3AD203B41FA5}">
                      <a16:colId xmlns:a16="http://schemas.microsoft.com/office/drawing/2014/main" val="3811928730"/>
                    </a:ext>
                  </a:extLst>
                </a:gridCol>
              </a:tblGrid>
              <a:tr h="55854">
                <a:tc>
                  <a:txBody>
                    <a:bodyPr/>
                    <a:lstStyle/>
                    <a:p>
                      <a:pPr algn="ctr" fontAlgn="b"/>
                      <a:r>
                        <a:rPr lang="en-US" sz="1100" b="1" i="0" u="none" strike="noStrike" dirty="0">
                          <a:solidFill>
                            <a:srgbClr val="000000"/>
                          </a:solidFill>
                          <a:effectLst/>
                          <a:latin typeface="Calibri" panose="020F0502020204030204" pitchFamily="34" charset="0"/>
                        </a:rPr>
                        <a:t>Strengths (What I am good at)</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Weaknesses (Where I am not good at)</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322147"/>
                  </a:ext>
                </a:extLst>
              </a:tr>
              <a:tr h="1779270">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1492370"/>
                  </a:ext>
                </a:extLst>
              </a:tr>
              <a:tr h="381000">
                <a:tc>
                  <a:txBody>
                    <a:bodyPr/>
                    <a:lstStyle/>
                    <a:p>
                      <a:pPr algn="ctr" fontAlgn="b"/>
                      <a:r>
                        <a:rPr lang="en-US" sz="1100" b="1" i="0" u="none" strike="noStrike" dirty="0">
                          <a:solidFill>
                            <a:srgbClr val="000000"/>
                          </a:solidFill>
                          <a:effectLst/>
                          <a:latin typeface="Calibri" panose="020F0502020204030204" pitchFamily="34" charset="0"/>
                        </a:rPr>
                        <a:t>Opportunities (Things that can truly help me improve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Threats (Things that can derail my plans for success)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2330243"/>
                  </a:ext>
                </a:extLst>
              </a:tr>
              <a:tr h="1779270">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0009361"/>
                  </a:ext>
                </a:extLst>
              </a:tr>
            </a:tbl>
          </a:graphicData>
        </a:graphic>
      </p:graphicFrame>
      <p:sp>
        <p:nvSpPr>
          <p:cNvPr id="3" name="TextBox 2">
            <a:extLst>
              <a:ext uri="{FF2B5EF4-FFF2-40B4-BE49-F238E27FC236}">
                <a16:creationId xmlns:a16="http://schemas.microsoft.com/office/drawing/2014/main" id="{77D0D814-6BB2-4EBE-9CF8-9AFB61CF4E3F}"/>
              </a:ext>
            </a:extLst>
          </p:cNvPr>
          <p:cNvSpPr txBox="1"/>
          <p:nvPr/>
        </p:nvSpPr>
        <p:spPr>
          <a:xfrm>
            <a:off x="1584799" y="403997"/>
            <a:ext cx="9234772" cy="1107996"/>
          </a:xfrm>
          <a:prstGeom prst="rect">
            <a:avLst/>
          </a:prstGeom>
          <a:noFill/>
        </p:spPr>
        <p:txBody>
          <a:bodyPr wrap="none" rtlCol="0">
            <a:spAutoFit/>
          </a:bodyPr>
          <a:lstStyle/>
          <a:p>
            <a:pPr algn="ctr"/>
            <a:r>
              <a:rPr lang="en-US" sz="4800" b="1" dirty="0"/>
              <a:t>W.I.J.A.- Personal SWOT Worksheet</a:t>
            </a:r>
          </a:p>
          <a:p>
            <a:pPr algn="ctr"/>
            <a:r>
              <a:rPr lang="en-US" b="1" dirty="0"/>
              <a:t>In the boxes below input your data from the questions on the previous slides</a:t>
            </a:r>
          </a:p>
        </p:txBody>
      </p:sp>
    </p:spTree>
    <p:extLst>
      <p:ext uri="{BB962C8B-B14F-4D97-AF65-F5344CB8AC3E}">
        <p14:creationId xmlns:p14="http://schemas.microsoft.com/office/powerpoint/2010/main" val="28407575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599</Words>
  <Application>Microsoft Office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SWOT ANALYSIS</vt:lpstr>
      <vt:lpstr>Strengths</vt:lpstr>
      <vt:lpstr>Weaknesses</vt:lpstr>
      <vt:lpstr>Opportunities</vt:lpstr>
      <vt:lpstr>Threats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darrel brooks</dc:creator>
  <cp:lastModifiedBy>darrel brooks</cp:lastModifiedBy>
  <cp:revision>2</cp:revision>
  <dcterms:created xsi:type="dcterms:W3CDTF">2019-06-13T01:32:51Z</dcterms:created>
  <dcterms:modified xsi:type="dcterms:W3CDTF">2019-06-13T01:37:38Z</dcterms:modified>
</cp:coreProperties>
</file>