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59" r:id="rId1"/>
  </p:sldMasterIdLst>
  <p:notesMasterIdLst>
    <p:notesMasterId r:id="rId20"/>
  </p:notesMasterIdLst>
  <p:sldIdLst>
    <p:sldId id="256" r:id="rId2"/>
    <p:sldId id="286" r:id="rId3"/>
    <p:sldId id="265" r:id="rId4"/>
    <p:sldId id="260" r:id="rId5"/>
    <p:sldId id="273" r:id="rId6"/>
    <p:sldId id="276" r:id="rId7"/>
    <p:sldId id="277" r:id="rId8"/>
    <p:sldId id="278" r:id="rId9"/>
    <p:sldId id="282" r:id="rId10"/>
    <p:sldId id="288" r:id="rId11"/>
    <p:sldId id="287" r:id="rId12"/>
    <p:sldId id="291" r:id="rId13"/>
    <p:sldId id="292" r:id="rId14"/>
    <p:sldId id="289" r:id="rId15"/>
    <p:sldId id="290" r:id="rId16"/>
    <p:sldId id="284" r:id="rId17"/>
    <p:sldId id="285" r:id="rId18"/>
    <p:sldId id="271" r:id="rId19"/>
  </p:sldIdLst>
  <p:sldSz cx="6858000" cy="9144000" type="screen4x3"/>
  <p:notesSz cx="7023100" cy="93091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Worth Hester" initials="WH" lastIdx="1" clrIdx="0">
    <p:extLst>
      <p:ext uri="{19B8F6BF-5375-455C-9EA6-DF929625EA0E}">
        <p15:presenceInfo xmlns:p15="http://schemas.microsoft.com/office/powerpoint/2012/main" userId="S-1-5-21-1119414326-961577672-3063137227-1124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9" d="100"/>
          <a:sy n="79" d="100"/>
        </p:scale>
        <p:origin x="3108" y="96"/>
      </p:cViewPr>
      <p:guideLst>
        <p:guide orient="horz" pos="2880"/>
        <p:guide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commentAuthors" Target="commentAuthor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43343" cy="465455"/>
          </a:xfrm>
          <a:prstGeom prst="rect">
            <a:avLst/>
          </a:prstGeom>
        </p:spPr>
        <p:txBody>
          <a:bodyPr vert="horz" lIns="93324" tIns="46662" rIns="93324" bIns="46662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8132" y="0"/>
            <a:ext cx="3043343" cy="465455"/>
          </a:xfrm>
          <a:prstGeom prst="rect">
            <a:avLst/>
          </a:prstGeom>
        </p:spPr>
        <p:txBody>
          <a:bodyPr vert="horz" lIns="93324" tIns="46662" rIns="93324" bIns="46662" rtlCol="0"/>
          <a:lstStyle>
            <a:lvl1pPr algn="r">
              <a:defRPr sz="1200"/>
            </a:lvl1pPr>
          </a:lstStyle>
          <a:p>
            <a:fld id="{83097974-9FDB-41A6-ABA2-AC3D3FB12567}" type="datetimeFigureOut">
              <a:rPr lang="en-US" smtClean="0"/>
              <a:t>9/16/2025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03450" y="698500"/>
            <a:ext cx="2617788" cy="34909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324" tIns="46662" rIns="93324" bIns="46662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2310" y="4421823"/>
            <a:ext cx="5618480" cy="4189095"/>
          </a:xfrm>
          <a:prstGeom prst="rect">
            <a:avLst/>
          </a:prstGeom>
        </p:spPr>
        <p:txBody>
          <a:bodyPr vert="horz" lIns="93324" tIns="46662" rIns="93324" bIns="46662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42029"/>
            <a:ext cx="3043343" cy="465455"/>
          </a:xfrm>
          <a:prstGeom prst="rect">
            <a:avLst/>
          </a:prstGeom>
        </p:spPr>
        <p:txBody>
          <a:bodyPr vert="horz" lIns="93324" tIns="46662" rIns="93324" bIns="46662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8132" y="8842029"/>
            <a:ext cx="3043343" cy="465455"/>
          </a:xfrm>
          <a:prstGeom prst="rect">
            <a:avLst/>
          </a:prstGeom>
        </p:spPr>
        <p:txBody>
          <a:bodyPr vert="horz" lIns="93324" tIns="46662" rIns="93324" bIns="46662" rtlCol="0" anchor="b"/>
          <a:lstStyle>
            <a:lvl1pPr algn="r">
              <a:defRPr sz="1200"/>
            </a:lvl1pPr>
          </a:lstStyle>
          <a:p>
            <a:fld id="{98D7084A-3761-44E2-A455-27E1FCD7A67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56031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Group 24"/>
          <p:cNvGrpSpPr/>
          <p:nvPr/>
        </p:nvGrpSpPr>
        <p:grpSpPr>
          <a:xfrm>
            <a:off x="152400" y="1"/>
            <a:ext cx="2833688" cy="9144001"/>
            <a:chOff x="203200" y="0"/>
            <a:chExt cx="3778250" cy="6858001"/>
          </a:xfrm>
        </p:grpSpPr>
        <p:sp>
          <p:nvSpPr>
            <p:cNvPr id="14" name="Freeform 6"/>
            <p:cNvSpPr/>
            <p:nvPr/>
          </p:nvSpPr>
          <p:spPr bwMode="auto">
            <a:xfrm>
              <a:off x="641350" y="0"/>
              <a:ext cx="1365250" cy="3971925"/>
            </a:xfrm>
            <a:custGeom>
              <a:avLst/>
              <a:gdLst/>
              <a:ahLst/>
              <a:cxnLst/>
              <a:rect l="0" t="0" r="r" b="b"/>
              <a:pathLst>
                <a:path w="860" h="2502">
                  <a:moveTo>
                    <a:pt x="0" y="2445"/>
                  </a:moveTo>
                  <a:lnTo>
                    <a:pt x="228" y="2502"/>
                  </a:lnTo>
                  <a:lnTo>
                    <a:pt x="860" y="0"/>
                  </a:lnTo>
                  <a:lnTo>
                    <a:pt x="620" y="0"/>
                  </a:lnTo>
                  <a:lnTo>
                    <a:pt x="0" y="2445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15" name="Freeform 7"/>
            <p:cNvSpPr/>
            <p:nvPr/>
          </p:nvSpPr>
          <p:spPr bwMode="auto">
            <a:xfrm>
              <a:off x="203200" y="0"/>
              <a:ext cx="1336675" cy="3862388"/>
            </a:xfrm>
            <a:custGeom>
              <a:avLst/>
              <a:gdLst/>
              <a:ahLst/>
              <a:cxnLst/>
              <a:rect l="0" t="0" r="r" b="b"/>
              <a:pathLst>
                <a:path w="842" h="2433">
                  <a:moveTo>
                    <a:pt x="842" y="0"/>
                  </a:moveTo>
                  <a:lnTo>
                    <a:pt x="602" y="0"/>
                  </a:lnTo>
                  <a:lnTo>
                    <a:pt x="0" y="2376"/>
                  </a:lnTo>
                  <a:lnTo>
                    <a:pt x="228" y="2433"/>
                  </a:lnTo>
                  <a:lnTo>
                    <a:pt x="842" y="0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</p:sp>
        <p:sp>
          <p:nvSpPr>
            <p:cNvPr id="16" name="Freeform 8"/>
            <p:cNvSpPr/>
            <p:nvPr/>
          </p:nvSpPr>
          <p:spPr bwMode="auto">
            <a:xfrm>
              <a:off x="207963" y="3776663"/>
              <a:ext cx="1936750" cy="3081338"/>
            </a:xfrm>
            <a:custGeom>
              <a:avLst/>
              <a:gdLst/>
              <a:ahLst/>
              <a:cxnLst/>
              <a:rect l="0" t="0" r="r" b="b"/>
              <a:pathLst>
                <a:path w="1220" h="1941">
                  <a:moveTo>
                    <a:pt x="0" y="0"/>
                  </a:moveTo>
                  <a:lnTo>
                    <a:pt x="1166" y="1941"/>
                  </a:lnTo>
                  <a:lnTo>
                    <a:pt x="1220" y="194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</p:sp>
        <p:sp>
          <p:nvSpPr>
            <p:cNvPr id="20" name="Freeform 9"/>
            <p:cNvSpPr/>
            <p:nvPr/>
          </p:nvSpPr>
          <p:spPr bwMode="auto">
            <a:xfrm>
              <a:off x="646113" y="3886200"/>
              <a:ext cx="2373313" cy="2971800"/>
            </a:xfrm>
            <a:custGeom>
              <a:avLst/>
              <a:gdLst/>
              <a:ahLst/>
              <a:cxnLst/>
              <a:rect l="0" t="0" r="r" b="b"/>
              <a:pathLst>
                <a:path w="1495" h="1872">
                  <a:moveTo>
                    <a:pt x="1495" y="1872"/>
                  </a:moveTo>
                  <a:lnTo>
                    <a:pt x="0" y="0"/>
                  </a:lnTo>
                  <a:lnTo>
                    <a:pt x="1442" y="1872"/>
                  </a:lnTo>
                  <a:lnTo>
                    <a:pt x="1495" y="1872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</p:sp>
        <p:sp>
          <p:nvSpPr>
            <p:cNvPr id="21" name="Freeform 10"/>
            <p:cNvSpPr/>
            <p:nvPr/>
          </p:nvSpPr>
          <p:spPr bwMode="auto">
            <a:xfrm>
              <a:off x="641350" y="3881438"/>
              <a:ext cx="3340100" cy="2976563"/>
            </a:xfrm>
            <a:custGeom>
              <a:avLst/>
              <a:gdLst/>
              <a:ahLst/>
              <a:cxnLst/>
              <a:rect l="0" t="0" r="r" b="b"/>
              <a:pathLst>
                <a:path w="2104" h="1875">
                  <a:moveTo>
                    <a:pt x="0" y="0"/>
                  </a:moveTo>
                  <a:lnTo>
                    <a:pt x="3" y="3"/>
                  </a:lnTo>
                  <a:lnTo>
                    <a:pt x="1498" y="1875"/>
                  </a:lnTo>
                  <a:lnTo>
                    <a:pt x="2104" y="1875"/>
                  </a:lnTo>
                  <a:lnTo>
                    <a:pt x="228" y="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</p:sp>
        <p:sp>
          <p:nvSpPr>
            <p:cNvPr id="22" name="Freeform 11"/>
            <p:cNvSpPr/>
            <p:nvPr/>
          </p:nvSpPr>
          <p:spPr bwMode="auto">
            <a:xfrm>
              <a:off x="203200" y="3771900"/>
              <a:ext cx="2660650" cy="3086100"/>
            </a:xfrm>
            <a:custGeom>
              <a:avLst/>
              <a:gdLst/>
              <a:ahLst/>
              <a:cxnLst/>
              <a:rect l="0" t="0" r="r" b="b"/>
              <a:pathLst>
                <a:path w="1676" h="1944">
                  <a:moveTo>
                    <a:pt x="1676" y="1944"/>
                  </a:moveTo>
                  <a:lnTo>
                    <a:pt x="264" y="111"/>
                  </a:lnTo>
                  <a:lnTo>
                    <a:pt x="225" y="60"/>
                  </a:lnTo>
                  <a:lnTo>
                    <a:pt x="228" y="60"/>
                  </a:lnTo>
                  <a:lnTo>
                    <a:pt x="264" y="111"/>
                  </a:lnTo>
                  <a:lnTo>
                    <a:pt x="234" y="69"/>
                  </a:lnTo>
                  <a:lnTo>
                    <a:pt x="228" y="57"/>
                  </a:lnTo>
                  <a:lnTo>
                    <a:pt x="222" y="54"/>
                  </a:lnTo>
                  <a:lnTo>
                    <a:pt x="0" y="0"/>
                  </a:lnTo>
                  <a:lnTo>
                    <a:pt x="3" y="3"/>
                  </a:lnTo>
                  <a:lnTo>
                    <a:pt x="1223" y="1944"/>
                  </a:lnTo>
                  <a:lnTo>
                    <a:pt x="1676" y="1944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04755" y="1219202"/>
            <a:ext cx="5210345" cy="4651021"/>
          </a:xfrm>
        </p:spPr>
        <p:txBody>
          <a:bodyPr anchor="b">
            <a:normAutofit/>
          </a:bodyPr>
          <a:lstStyle>
            <a:lvl1pPr algn="r">
              <a:defRPr sz="4050">
                <a:effectLst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193179" y="5870222"/>
            <a:ext cx="4321922" cy="1819375"/>
          </a:xfrm>
        </p:spPr>
        <p:txBody>
          <a:bodyPr anchor="t">
            <a:normAutofit/>
          </a:bodyPr>
          <a:lstStyle>
            <a:lvl1pPr marL="0" indent="0" algn="r">
              <a:buNone/>
              <a:defRPr sz="1350">
                <a:solidFill>
                  <a:schemeClr val="tx1"/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494330" y="8156449"/>
            <a:ext cx="643105" cy="486833"/>
          </a:xfrm>
        </p:spPr>
        <p:txBody>
          <a:bodyPr/>
          <a:lstStyle/>
          <a:p>
            <a:fld id="{B89E5804-1377-4CCA-8D3E-157085EDA159}" type="datetimeFigureOut">
              <a:rPr lang="en-US" smtClean="0"/>
              <a:t>9/16/2025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717800" y="8156449"/>
            <a:ext cx="2707079" cy="486833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206490" y="8156449"/>
            <a:ext cx="308610" cy="486833"/>
          </a:xfrm>
        </p:spPr>
        <p:txBody>
          <a:bodyPr/>
          <a:lstStyle/>
          <a:p>
            <a:fld id="{7D30EA09-B1D9-42EC-B37F-1757731E650B}" type="slidenum">
              <a:rPr lang="en-US" smtClean="0"/>
              <a:t>‹#›</a:t>
            </a:fld>
            <a:endParaRPr lang="en-US"/>
          </a:p>
        </p:txBody>
      </p:sp>
      <p:sp>
        <p:nvSpPr>
          <p:cNvPr id="23" name="Freeform 12"/>
          <p:cNvSpPr/>
          <p:nvPr/>
        </p:nvSpPr>
        <p:spPr bwMode="auto">
          <a:xfrm>
            <a:off x="152400" y="5029200"/>
            <a:ext cx="271463" cy="120651"/>
          </a:xfrm>
          <a:custGeom>
            <a:avLst/>
            <a:gdLst/>
            <a:ahLst/>
            <a:cxnLst/>
            <a:rect l="0" t="0" r="r" b="b"/>
            <a:pathLst>
              <a:path w="228" h="57">
                <a:moveTo>
                  <a:pt x="228" y="57"/>
                </a:moveTo>
                <a:lnTo>
                  <a:pt x="0" y="0"/>
                </a:lnTo>
                <a:lnTo>
                  <a:pt x="222" y="54"/>
                </a:lnTo>
                <a:lnTo>
                  <a:pt x="228" y="57"/>
                </a:lnTo>
                <a:close/>
              </a:path>
            </a:pathLst>
          </a:custGeom>
          <a:solidFill>
            <a:srgbClr val="29ABE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sp>
      <p:sp>
        <p:nvSpPr>
          <p:cNvPr id="24" name="Freeform 13"/>
          <p:cNvSpPr/>
          <p:nvPr/>
        </p:nvSpPr>
        <p:spPr bwMode="auto">
          <a:xfrm>
            <a:off x="420291" y="5156201"/>
            <a:ext cx="46435" cy="107951"/>
          </a:xfrm>
          <a:custGeom>
            <a:avLst/>
            <a:gdLst/>
            <a:ahLst/>
            <a:cxnLst/>
            <a:rect l="0" t="0" r="r" b="b"/>
            <a:pathLst>
              <a:path w="39" h="51">
                <a:moveTo>
                  <a:pt x="0" y="0"/>
                </a:moveTo>
                <a:lnTo>
                  <a:pt x="39" y="51"/>
                </a:lnTo>
                <a:lnTo>
                  <a:pt x="3" y="0"/>
                </a:lnTo>
                <a:lnTo>
                  <a:pt x="0" y="0"/>
                </a:lnTo>
                <a:close/>
              </a:path>
            </a:pathLst>
          </a:custGeom>
          <a:solidFill>
            <a:srgbClr val="29ABE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sp>
    </p:spTree>
    <p:extLst>
      <p:ext uri="{BB962C8B-B14F-4D97-AF65-F5344CB8AC3E}">
        <p14:creationId xmlns:p14="http://schemas.microsoft.com/office/powerpoint/2010/main" val="25488519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5143" y="6310487"/>
            <a:ext cx="5636993" cy="755651"/>
          </a:xfrm>
        </p:spPr>
        <p:txBody>
          <a:bodyPr anchor="b">
            <a:normAutofit/>
          </a:bodyPr>
          <a:lstStyle>
            <a:lvl1pPr algn="ctr">
              <a:defRPr sz="1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342482" y="1242816"/>
            <a:ext cx="4628299" cy="4219968"/>
          </a:xfrm>
          <a:prstGeom prst="roundRect">
            <a:avLst>
              <a:gd name="adj" fmla="val 43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200"/>
            </a:lvl1pPr>
            <a:lvl2pPr marL="342900" indent="0">
              <a:buNone/>
              <a:defRPr sz="1200"/>
            </a:lvl2pPr>
            <a:lvl3pPr marL="685800" indent="0">
              <a:buNone/>
              <a:defRPr sz="1200"/>
            </a:lvl3pPr>
            <a:lvl4pPr marL="1028700" indent="0">
              <a:buNone/>
              <a:defRPr sz="1200"/>
            </a:lvl4pPr>
            <a:lvl5pPr marL="1371600" indent="0">
              <a:buNone/>
              <a:defRPr sz="1200"/>
            </a:lvl5pPr>
            <a:lvl6pPr marL="1714500" indent="0">
              <a:buNone/>
              <a:defRPr sz="1200"/>
            </a:lvl6pPr>
            <a:lvl7pPr marL="2057400" indent="0">
              <a:buNone/>
              <a:defRPr sz="1200"/>
            </a:lvl7pPr>
            <a:lvl8pPr marL="2400300" indent="0">
              <a:buNone/>
              <a:defRPr sz="1200"/>
            </a:lvl8pPr>
            <a:lvl9pPr marL="2743200" indent="0">
              <a:buNone/>
              <a:defRPr sz="12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5143" y="7066137"/>
            <a:ext cx="5636993" cy="658283"/>
          </a:xfrm>
        </p:spPr>
        <p:txBody>
          <a:bodyPr>
            <a:normAutofit/>
          </a:bodyPr>
          <a:lstStyle>
            <a:lvl1pPr marL="0" indent="0" algn="ctr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9E5804-1377-4CCA-8D3E-157085EDA159}" type="datetimeFigureOut">
              <a:rPr lang="en-US" smtClean="0"/>
              <a:t>9/16/2025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30EA09-B1D9-42EC-B37F-1757731E65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35002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5144" y="914400"/>
            <a:ext cx="5636993" cy="4064000"/>
          </a:xfrm>
        </p:spPr>
        <p:txBody>
          <a:bodyPr anchor="ctr">
            <a:normAutofit/>
          </a:bodyPr>
          <a:lstStyle>
            <a:lvl1pPr algn="ctr">
              <a:defRPr sz="2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5143" y="5791200"/>
            <a:ext cx="5636994" cy="19304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1500">
                <a:solidFill>
                  <a:schemeClr val="tx1"/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9E5804-1377-4CCA-8D3E-157085EDA159}" type="datetimeFigureOut">
              <a:rPr lang="en-US" smtClean="0"/>
              <a:t>9/16/2025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30EA09-B1D9-42EC-B37F-1757731E65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670983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727066" y="1150698"/>
            <a:ext cx="342989" cy="779701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6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6129148" y="3759199"/>
            <a:ext cx="342989" cy="779701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6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70056" y="914402"/>
            <a:ext cx="5230586" cy="3657599"/>
          </a:xfrm>
        </p:spPr>
        <p:txBody>
          <a:bodyPr anchor="ctr">
            <a:normAutofit/>
          </a:bodyPr>
          <a:lstStyle>
            <a:lvl1pPr algn="ctr">
              <a:defRPr sz="24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98676" y="4571999"/>
            <a:ext cx="4973346" cy="508000"/>
          </a:xfrm>
        </p:spPr>
        <p:txBody>
          <a:bodyPr anchor="ctr">
            <a:normAutofit/>
          </a:bodyPr>
          <a:lstStyle>
            <a:lvl1pPr marL="0" indent="0">
              <a:buFontTx/>
              <a:buNone/>
              <a:defRPr sz="1350"/>
            </a:lvl1pPr>
            <a:lvl2pPr marL="342900" indent="0">
              <a:buFontTx/>
              <a:buNone/>
              <a:defRPr/>
            </a:lvl2pPr>
            <a:lvl3pPr marL="685800" indent="0">
              <a:buFontTx/>
              <a:buNone/>
              <a:defRPr/>
            </a:lvl3pPr>
            <a:lvl4pPr marL="1028700" indent="0">
              <a:buFontTx/>
              <a:buNone/>
              <a:defRPr/>
            </a:lvl4pPr>
            <a:lvl5pPr marL="13716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5143" y="5791200"/>
            <a:ext cx="5636993" cy="19304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1500">
                <a:solidFill>
                  <a:schemeClr val="tx1"/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9E5804-1377-4CCA-8D3E-157085EDA159}" type="datetimeFigureOut">
              <a:rPr lang="en-US" smtClean="0"/>
              <a:t>9/16/2025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30EA09-B1D9-42EC-B37F-1757731E65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226495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5144" y="4411441"/>
            <a:ext cx="5636992" cy="1958400"/>
          </a:xfrm>
        </p:spPr>
        <p:txBody>
          <a:bodyPr anchor="b">
            <a:normAutofit/>
          </a:bodyPr>
          <a:lstStyle>
            <a:lvl1pPr algn="r">
              <a:defRPr sz="2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5143" y="6369841"/>
            <a:ext cx="5636993" cy="1147200"/>
          </a:xfrm>
        </p:spPr>
        <p:txBody>
          <a:bodyPr anchor="t">
            <a:normAutofit/>
          </a:bodyPr>
          <a:lstStyle>
            <a:lvl1pPr marL="0" indent="0" algn="r">
              <a:buNone/>
              <a:defRPr sz="1500">
                <a:solidFill>
                  <a:schemeClr val="tx1"/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9E5804-1377-4CCA-8D3E-157085EDA159}" type="datetimeFigureOut">
              <a:rPr lang="en-US" smtClean="0"/>
              <a:t>9/16/2025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30EA09-B1D9-42EC-B37F-1757731E65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341208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727066" y="1150698"/>
            <a:ext cx="342989" cy="779701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6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6129148" y="3759199"/>
            <a:ext cx="342989" cy="779701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6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70056" y="914402"/>
            <a:ext cx="5230586" cy="3657599"/>
          </a:xfrm>
        </p:spPr>
        <p:txBody>
          <a:bodyPr anchor="ctr">
            <a:normAutofit/>
          </a:bodyPr>
          <a:lstStyle>
            <a:lvl1pPr algn="ctr">
              <a:defRPr sz="24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835144" y="5181600"/>
            <a:ext cx="5636993" cy="1185333"/>
          </a:xfrm>
        </p:spPr>
        <p:txBody>
          <a:bodyPr vert="horz" lIns="91440" tIns="45720" rIns="91440" bIns="45720" rtlCol="0" anchor="b">
            <a:normAutofit/>
          </a:bodyPr>
          <a:lstStyle>
            <a:lvl1pPr algn="r">
              <a:buNone/>
              <a:defRPr lang="en-US" sz="18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5143" y="6366933"/>
            <a:ext cx="5636993" cy="1354667"/>
          </a:xfrm>
        </p:spPr>
        <p:txBody>
          <a:bodyPr anchor="t">
            <a:normAutofit/>
          </a:bodyPr>
          <a:lstStyle>
            <a:lvl1pPr marL="0" indent="0" algn="r">
              <a:buNone/>
              <a:defRPr sz="1350">
                <a:solidFill>
                  <a:schemeClr val="tx1"/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9E5804-1377-4CCA-8D3E-157085EDA159}" type="datetimeFigureOut">
              <a:rPr lang="en-US" smtClean="0"/>
              <a:t>9/16/2025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30EA09-B1D9-42EC-B37F-1757731E65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571997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5144" y="914402"/>
            <a:ext cx="5636993" cy="3636433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835143" y="4673600"/>
            <a:ext cx="5636994" cy="11176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1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5143" y="5791200"/>
            <a:ext cx="5636994" cy="1930400"/>
          </a:xfrm>
        </p:spPr>
        <p:txBody>
          <a:bodyPr anchor="t">
            <a:normAutofit/>
          </a:bodyPr>
          <a:lstStyle>
            <a:lvl1pPr marL="0" indent="0" algn="l">
              <a:buNone/>
              <a:defRPr sz="1350">
                <a:solidFill>
                  <a:schemeClr val="tx1"/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9E5804-1377-4CCA-8D3E-157085EDA159}" type="datetimeFigureOut">
              <a:rPr lang="en-US" smtClean="0"/>
              <a:t>9/16/2025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30EA09-B1D9-42EC-B37F-1757731E65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257991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9E5804-1377-4CCA-8D3E-157085EDA159}" type="datetimeFigureOut">
              <a:rPr lang="en-US" smtClean="0"/>
              <a:t>9/16/2025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30EA09-B1D9-42EC-B37F-1757731E65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150708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476045" y="914400"/>
            <a:ext cx="996092" cy="68072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5143" y="914400"/>
            <a:ext cx="4512280" cy="6807200"/>
          </a:xfrm>
        </p:spPr>
        <p:txBody>
          <a:bodyPr vert="eaVert"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9E5804-1377-4CCA-8D3E-157085EDA159}" type="datetimeFigureOut">
              <a:rPr lang="en-US" smtClean="0"/>
              <a:t>9/16/2025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30EA09-B1D9-42EC-B37F-1757731E65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16054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600" y="609601"/>
            <a:ext cx="5778500" cy="26416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36600" y="3556000"/>
            <a:ext cx="5778500" cy="4443755"/>
          </a:xfrm>
        </p:spPr>
        <p:txBody>
          <a:bodyPr anchor="ctr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508247" y="8144232"/>
            <a:ext cx="643105" cy="486833"/>
          </a:xfrm>
        </p:spPr>
        <p:txBody>
          <a:bodyPr/>
          <a:lstStyle/>
          <a:p>
            <a:fld id="{B89E5804-1377-4CCA-8D3E-157085EDA159}" type="datetimeFigureOut">
              <a:rPr lang="en-US" smtClean="0"/>
              <a:t>9/16/2025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479486" y="8144232"/>
            <a:ext cx="3985888" cy="486833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194226" y="8144232"/>
            <a:ext cx="320875" cy="486833"/>
          </a:xfrm>
        </p:spPr>
        <p:txBody>
          <a:bodyPr/>
          <a:lstStyle/>
          <a:p>
            <a:fld id="{7D30EA09-B1D9-42EC-B37F-1757731E65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55786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90247" y="3555998"/>
            <a:ext cx="5024854" cy="3146761"/>
          </a:xfrm>
        </p:spPr>
        <p:txBody>
          <a:bodyPr anchor="b"/>
          <a:lstStyle>
            <a:lvl1pPr algn="r">
              <a:defRPr sz="3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90248" y="6702760"/>
            <a:ext cx="5024852" cy="1147200"/>
          </a:xfrm>
        </p:spPr>
        <p:txBody>
          <a:bodyPr anchor="t">
            <a:normAutofit/>
          </a:bodyPr>
          <a:lstStyle>
            <a:lvl1pPr marL="0" indent="0" algn="r">
              <a:buNone/>
              <a:defRPr sz="1500">
                <a:solidFill>
                  <a:schemeClr val="tx1"/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9E5804-1377-4CCA-8D3E-157085EDA159}" type="datetimeFigureOut">
              <a:rPr lang="en-US" smtClean="0"/>
              <a:t>9/16/2025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204988" y="8154761"/>
            <a:ext cx="310112" cy="486833"/>
          </a:xfrm>
        </p:spPr>
        <p:txBody>
          <a:bodyPr/>
          <a:lstStyle/>
          <a:p>
            <a:fld id="{7D30EA09-B1D9-42EC-B37F-1757731E65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49735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600" y="914402"/>
            <a:ext cx="5778500" cy="2336799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36600" y="3556000"/>
            <a:ext cx="2804922" cy="4491565"/>
          </a:xfrm>
        </p:spPr>
        <p:txBody>
          <a:bodyPr>
            <a:normAutofit/>
          </a:bodyPr>
          <a:lstStyle>
            <a:lvl1pPr>
              <a:defRPr sz="1350"/>
            </a:lvl1pPr>
            <a:lvl2pPr>
              <a:defRPr sz="1200"/>
            </a:lvl2pPr>
            <a:lvl3pPr>
              <a:defRPr sz="1050"/>
            </a:lvl3pPr>
            <a:lvl4pPr>
              <a:defRPr sz="900"/>
            </a:lvl4pPr>
            <a:lvl5pPr>
              <a:defRPr sz="900"/>
            </a:lvl5pPr>
            <a:lvl6pPr>
              <a:defRPr sz="900"/>
            </a:lvl6pPr>
            <a:lvl7pPr>
              <a:defRPr sz="900"/>
            </a:lvl7pPr>
            <a:lvl8pPr>
              <a:defRPr sz="900"/>
            </a:lvl8pPr>
            <a:lvl9pPr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710178" y="3556000"/>
            <a:ext cx="2804922" cy="4462432"/>
          </a:xfrm>
        </p:spPr>
        <p:txBody>
          <a:bodyPr>
            <a:normAutofit/>
          </a:bodyPr>
          <a:lstStyle>
            <a:lvl1pPr>
              <a:defRPr sz="1350"/>
            </a:lvl1pPr>
            <a:lvl2pPr>
              <a:defRPr sz="1200"/>
            </a:lvl2pPr>
            <a:lvl3pPr>
              <a:defRPr sz="1050"/>
            </a:lvl3pPr>
            <a:lvl4pPr>
              <a:defRPr sz="900"/>
            </a:lvl4pPr>
            <a:lvl5pPr>
              <a:defRPr sz="900"/>
            </a:lvl5pPr>
            <a:lvl6pPr>
              <a:defRPr sz="900"/>
            </a:lvl6pPr>
            <a:lvl7pPr>
              <a:defRPr sz="900"/>
            </a:lvl7pPr>
            <a:lvl8pPr>
              <a:defRPr sz="900"/>
            </a:lvl8pPr>
            <a:lvl9pPr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9E5804-1377-4CCA-8D3E-157085EDA159}" type="datetimeFigureOut">
              <a:rPr lang="en-US" smtClean="0"/>
              <a:t>9/16/2025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30EA09-B1D9-42EC-B37F-1757731E65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67088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97111" y="3544711"/>
            <a:ext cx="2592218" cy="768349"/>
          </a:xfrm>
        </p:spPr>
        <p:txBody>
          <a:bodyPr anchor="b">
            <a:noAutofit/>
          </a:bodyPr>
          <a:lstStyle>
            <a:lvl1pPr marL="0" indent="0">
              <a:buNone/>
              <a:defRPr sz="2100" b="0">
                <a:solidFill>
                  <a:schemeClr val="accent1">
                    <a:lumMod val="75000"/>
                  </a:schemeClr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5142" y="4447115"/>
            <a:ext cx="2754186" cy="3553679"/>
          </a:xfrm>
        </p:spPr>
        <p:txBody>
          <a:bodyPr anchor="t">
            <a:normAutofit/>
          </a:bodyPr>
          <a:lstStyle>
            <a:lvl1pPr>
              <a:defRPr sz="1350"/>
            </a:lvl1pPr>
            <a:lvl2pPr>
              <a:defRPr sz="1200"/>
            </a:lvl2pPr>
            <a:lvl3pPr>
              <a:defRPr sz="1050"/>
            </a:lvl3pPr>
            <a:lvl4pPr>
              <a:defRPr sz="900"/>
            </a:lvl4pPr>
            <a:lvl5pPr>
              <a:defRPr sz="900"/>
            </a:lvl5pPr>
            <a:lvl6pPr>
              <a:defRPr sz="900"/>
            </a:lvl6pPr>
            <a:lvl7pPr>
              <a:defRPr sz="900"/>
            </a:lvl7pPr>
            <a:lvl8pPr>
              <a:defRPr sz="900"/>
            </a:lvl8pPr>
            <a:lvl9pPr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71282" y="3556000"/>
            <a:ext cx="2600855" cy="768349"/>
          </a:xfrm>
        </p:spPr>
        <p:txBody>
          <a:bodyPr anchor="b">
            <a:noAutofit/>
          </a:bodyPr>
          <a:lstStyle>
            <a:lvl1pPr marL="0" indent="0">
              <a:buNone/>
              <a:defRPr sz="2100" b="0">
                <a:solidFill>
                  <a:schemeClr val="accent1">
                    <a:lumMod val="75000"/>
                  </a:schemeClr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717950" y="4447115"/>
            <a:ext cx="2754186" cy="3553679"/>
          </a:xfrm>
        </p:spPr>
        <p:txBody>
          <a:bodyPr anchor="t">
            <a:normAutofit/>
          </a:bodyPr>
          <a:lstStyle>
            <a:lvl1pPr>
              <a:defRPr sz="1350"/>
            </a:lvl1pPr>
            <a:lvl2pPr>
              <a:defRPr sz="1200"/>
            </a:lvl2pPr>
            <a:lvl3pPr>
              <a:defRPr sz="1050"/>
            </a:lvl3pPr>
            <a:lvl4pPr>
              <a:defRPr sz="900"/>
            </a:lvl4pPr>
            <a:lvl5pPr>
              <a:defRPr sz="900"/>
            </a:lvl5pPr>
            <a:lvl6pPr>
              <a:defRPr sz="900"/>
            </a:lvl6pPr>
            <a:lvl7pPr>
              <a:defRPr sz="900"/>
            </a:lvl7pPr>
            <a:lvl8pPr>
              <a:defRPr sz="900"/>
            </a:lvl8pPr>
            <a:lvl9pPr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9E5804-1377-4CCA-8D3E-157085EDA159}" type="datetimeFigureOut">
              <a:rPr lang="en-US" smtClean="0"/>
              <a:t>9/16/2025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30EA09-B1D9-42EC-B37F-1757731E65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56778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9E5804-1377-4CCA-8D3E-157085EDA159}" type="datetimeFigureOut">
              <a:rPr lang="en-US" smtClean="0"/>
              <a:t>9/16/2025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30EA09-B1D9-42EC-B37F-1757731E65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81438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9E5804-1377-4CCA-8D3E-157085EDA159}" type="datetimeFigureOut">
              <a:rPr lang="en-US" smtClean="0"/>
              <a:t>9/16/2025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30EA09-B1D9-42EC-B37F-1757731E65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89637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5143" y="2133600"/>
            <a:ext cx="1996901" cy="1828800"/>
          </a:xfrm>
        </p:spPr>
        <p:txBody>
          <a:bodyPr anchor="b">
            <a:normAutofit/>
          </a:bodyPr>
          <a:lstStyle>
            <a:lvl1pPr algn="ctr">
              <a:defRPr sz="1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60665" y="914401"/>
            <a:ext cx="3511472" cy="6807201"/>
          </a:xfrm>
        </p:spPr>
        <p:txBody>
          <a:bodyPr anchor="ctr">
            <a:normAutofit/>
          </a:bodyPr>
          <a:lstStyle>
            <a:lvl1pPr>
              <a:defRPr sz="1500"/>
            </a:lvl1pPr>
            <a:lvl2pPr>
              <a:defRPr sz="1350"/>
            </a:lvl2pPr>
            <a:lvl3pPr>
              <a:defRPr sz="1200"/>
            </a:lvl3pPr>
            <a:lvl4pPr>
              <a:defRPr sz="1050"/>
            </a:lvl4pPr>
            <a:lvl5pPr>
              <a:defRPr sz="1050"/>
            </a:lvl5pPr>
            <a:lvl6pPr>
              <a:defRPr sz="1050"/>
            </a:lvl6pPr>
            <a:lvl7pPr>
              <a:defRPr sz="1050"/>
            </a:lvl7pPr>
            <a:lvl8pPr>
              <a:defRPr sz="1050"/>
            </a:lvl8pPr>
            <a:lvl9pPr>
              <a:defRPr sz="10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5143" y="3962400"/>
            <a:ext cx="1996901" cy="2438400"/>
          </a:xfrm>
        </p:spPr>
        <p:txBody>
          <a:bodyPr>
            <a:normAutofit/>
          </a:bodyPr>
          <a:lstStyle>
            <a:lvl1pPr marL="0" indent="0" algn="ctr">
              <a:buNone/>
              <a:defRPr sz="120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9E5804-1377-4CCA-8D3E-157085EDA159}" type="datetimeFigureOut">
              <a:rPr lang="en-US" smtClean="0"/>
              <a:t>9/16/2025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30EA09-B1D9-42EC-B37F-1757731E65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15532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4250" y="2336799"/>
            <a:ext cx="3053009" cy="1828800"/>
          </a:xfrm>
        </p:spPr>
        <p:txBody>
          <a:bodyPr anchor="b">
            <a:normAutofit/>
          </a:bodyPr>
          <a:lstStyle>
            <a:lvl1pPr algn="ctr">
              <a:defRPr sz="21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73122" y="1219200"/>
            <a:ext cx="1846028" cy="6096000"/>
          </a:xfrm>
          <a:prstGeom prst="roundRect">
            <a:avLst>
              <a:gd name="adj" fmla="val 42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200"/>
            </a:lvl1pPr>
            <a:lvl2pPr marL="342900" indent="0">
              <a:buNone/>
              <a:defRPr sz="1200"/>
            </a:lvl2pPr>
            <a:lvl3pPr marL="685800" indent="0">
              <a:buNone/>
              <a:defRPr sz="1200"/>
            </a:lvl3pPr>
            <a:lvl4pPr marL="1028700" indent="0">
              <a:buNone/>
              <a:defRPr sz="1200"/>
            </a:lvl4pPr>
            <a:lvl5pPr marL="1371600" indent="0">
              <a:buNone/>
              <a:defRPr sz="1200"/>
            </a:lvl5pPr>
            <a:lvl6pPr marL="1714500" indent="0">
              <a:buNone/>
              <a:defRPr sz="1200"/>
            </a:lvl6pPr>
            <a:lvl7pPr marL="2057400" indent="0">
              <a:buNone/>
              <a:defRPr sz="1200"/>
            </a:lvl7pPr>
            <a:lvl8pPr marL="2400300" indent="0">
              <a:buNone/>
              <a:defRPr sz="1200"/>
            </a:lvl8pPr>
            <a:lvl9pPr marL="2743200" indent="0">
              <a:buNone/>
              <a:defRPr sz="12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4250" y="4165599"/>
            <a:ext cx="3053009" cy="2438400"/>
          </a:xfrm>
        </p:spPr>
        <p:txBody>
          <a:bodyPr>
            <a:normAutofit/>
          </a:bodyPr>
          <a:lstStyle>
            <a:lvl1pPr marL="0" indent="0" algn="ctr">
              <a:buNone/>
              <a:defRPr sz="13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9E5804-1377-4CCA-8D3E-157085EDA159}" type="datetimeFigureOut">
              <a:rPr lang="en-US" smtClean="0"/>
              <a:t>9/16/2025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30EA09-B1D9-42EC-B37F-1757731E65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02880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/>
          <p:cNvGrpSpPr/>
          <p:nvPr/>
        </p:nvGrpSpPr>
        <p:grpSpPr>
          <a:xfrm>
            <a:off x="0" y="1"/>
            <a:ext cx="1599010" cy="9144001"/>
            <a:chOff x="0" y="0"/>
            <a:chExt cx="2132013" cy="6858001"/>
          </a:xfrm>
        </p:grpSpPr>
        <p:sp>
          <p:nvSpPr>
            <p:cNvPr id="15" name="Freeform 6"/>
            <p:cNvSpPr/>
            <p:nvPr/>
          </p:nvSpPr>
          <p:spPr bwMode="auto">
            <a:xfrm>
              <a:off x="0" y="0"/>
              <a:ext cx="1073150" cy="5291138"/>
            </a:xfrm>
            <a:custGeom>
              <a:avLst/>
              <a:gdLst/>
              <a:ahLst/>
              <a:cxnLst/>
              <a:rect l="0" t="0" r="r" b="b"/>
              <a:pathLst>
                <a:path w="676" h="3333">
                  <a:moveTo>
                    <a:pt x="0" y="3132"/>
                  </a:moveTo>
                  <a:lnTo>
                    <a:pt x="0" y="3312"/>
                  </a:lnTo>
                  <a:lnTo>
                    <a:pt x="126" y="3333"/>
                  </a:lnTo>
                  <a:lnTo>
                    <a:pt x="676" y="0"/>
                  </a:lnTo>
                  <a:lnTo>
                    <a:pt x="514" y="0"/>
                  </a:lnTo>
                  <a:lnTo>
                    <a:pt x="0" y="313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16" name="Freeform 7"/>
            <p:cNvSpPr/>
            <p:nvPr/>
          </p:nvSpPr>
          <p:spPr bwMode="auto">
            <a:xfrm>
              <a:off x="0" y="0"/>
              <a:ext cx="758825" cy="4624388"/>
            </a:xfrm>
            <a:custGeom>
              <a:avLst/>
              <a:gdLst/>
              <a:ahLst/>
              <a:cxnLst/>
              <a:rect l="0" t="0" r="r" b="b"/>
              <a:pathLst>
                <a:path w="478" h="2913">
                  <a:moveTo>
                    <a:pt x="478" y="0"/>
                  </a:moveTo>
                  <a:lnTo>
                    <a:pt x="318" y="0"/>
                  </a:lnTo>
                  <a:lnTo>
                    <a:pt x="0" y="1938"/>
                  </a:lnTo>
                  <a:lnTo>
                    <a:pt x="0" y="2913"/>
                  </a:lnTo>
                  <a:lnTo>
                    <a:pt x="478" y="0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</p:sp>
        <p:sp>
          <p:nvSpPr>
            <p:cNvPr id="17" name="Freeform 8"/>
            <p:cNvSpPr/>
            <p:nvPr/>
          </p:nvSpPr>
          <p:spPr bwMode="auto">
            <a:xfrm>
              <a:off x="0" y="5662613"/>
              <a:ext cx="906463" cy="1195388"/>
            </a:xfrm>
            <a:custGeom>
              <a:avLst/>
              <a:gdLst/>
              <a:ahLst/>
              <a:cxnLst/>
              <a:rect l="0" t="0" r="r" b="b"/>
              <a:pathLst>
                <a:path w="571" h="753">
                  <a:moveTo>
                    <a:pt x="0" y="0"/>
                  </a:moveTo>
                  <a:lnTo>
                    <a:pt x="0" y="12"/>
                  </a:lnTo>
                  <a:lnTo>
                    <a:pt x="538" y="753"/>
                  </a:lnTo>
                  <a:lnTo>
                    <a:pt x="571" y="75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</p:sp>
        <p:sp>
          <p:nvSpPr>
            <p:cNvPr id="18" name="Freeform 9"/>
            <p:cNvSpPr/>
            <p:nvPr/>
          </p:nvSpPr>
          <p:spPr bwMode="auto">
            <a:xfrm>
              <a:off x="0" y="5295900"/>
              <a:ext cx="1487488" cy="1562100"/>
            </a:xfrm>
            <a:custGeom>
              <a:avLst/>
              <a:gdLst/>
              <a:ahLst/>
              <a:cxnLst/>
              <a:rect l="0" t="0" r="r" b="b"/>
              <a:pathLst>
                <a:path w="937" h="984">
                  <a:moveTo>
                    <a:pt x="0" y="0"/>
                  </a:moveTo>
                  <a:lnTo>
                    <a:pt x="0" y="3"/>
                  </a:lnTo>
                  <a:lnTo>
                    <a:pt x="901" y="984"/>
                  </a:lnTo>
                  <a:lnTo>
                    <a:pt x="937" y="98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</p:sp>
        <p:sp>
          <p:nvSpPr>
            <p:cNvPr id="19" name="Freeform 10"/>
            <p:cNvSpPr/>
            <p:nvPr/>
          </p:nvSpPr>
          <p:spPr bwMode="auto">
            <a:xfrm>
              <a:off x="0" y="5257800"/>
              <a:ext cx="2132013" cy="1600200"/>
            </a:xfrm>
            <a:custGeom>
              <a:avLst/>
              <a:gdLst/>
              <a:ahLst/>
              <a:cxnLst/>
              <a:rect l="0" t="0" r="r" b="b"/>
              <a:pathLst>
                <a:path w="1343" h="1008">
                  <a:moveTo>
                    <a:pt x="0" y="24"/>
                  </a:moveTo>
                  <a:lnTo>
                    <a:pt x="937" y="1008"/>
                  </a:lnTo>
                  <a:lnTo>
                    <a:pt x="1343" y="1008"/>
                  </a:lnTo>
                  <a:lnTo>
                    <a:pt x="126" y="21"/>
                  </a:lnTo>
                  <a:lnTo>
                    <a:pt x="0" y="0"/>
                  </a:lnTo>
                  <a:lnTo>
                    <a:pt x="0" y="24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</p:sp>
        <p:sp>
          <p:nvSpPr>
            <p:cNvPr id="20" name="Freeform 11"/>
            <p:cNvSpPr/>
            <p:nvPr/>
          </p:nvSpPr>
          <p:spPr bwMode="auto">
            <a:xfrm>
              <a:off x="0" y="5357813"/>
              <a:ext cx="1377950" cy="1500188"/>
            </a:xfrm>
            <a:custGeom>
              <a:avLst/>
              <a:gdLst/>
              <a:ahLst/>
              <a:cxnLst/>
              <a:rect l="0" t="0" r="r" b="b"/>
              <a:pathLst>
                <a:path w="868" h="945">
                  <a:moveTo>
                    <a:pt x="0" y="192"/>
                  </a:moveTo>
                  <a:lnTo>
                    <a:pt x="571" y="945"/>
                  </a:lnTo>
                  <a:lnTo>
                    <a:pt x="868" y="945"/>
                  </a:lnTo>
                  <a:lnTo>
                    <a:pt x="0" y="0"/>
                  </a:lnTo>
                  <a:lnTo>
                    <a:pt x="0" y="192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36600" y="609601"/>
            <a:ext cx="5778500" cy="2641600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6600" y="3556001"/>
            <a:ext cx="5778500" cy="447599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519010" y="8154761"/>
            <a:ext cx="643105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B89E5804-1377-4CCA-8D3E-157085EDA159}" type="datetimeFigureOut">
              <a:rPr lang="en-US" smtClean="0"/>
              <a:t>9/16/2025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490248" y="8154761"/>
            <a:ext cx="3985888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5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204988" y="8154761"/>
            <a:ext cx="310112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7D30EA09-B1D9-42EC-B37F-1757731E65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77685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60" r:id="rId1"/>
    <p:sldLayoutId id="2147483961" r:id="rId2"/>
    <p:sldLayoutId id="2147483962" r:id="rId3"/>
    <p:sldLayoutId id="2147483963" r:id="rId4"/>
    <p:sldLayoutId id="2147483964" r:id="rId5"/>
    <p:sldLayoutId id="2147483965" r:id="rId6"/>
    <p:sldLayoutId id="2147483966" r:id="rId7"/>
    <p:sldLayoutId id="2147483967" r:id="rId8"/>
    <p:sldLayoutId id="2147483968" r:id="rId9"/>
    <p:sldLayoutId id="2147483969" r:id="rId10"/>
    <p:sldLayoutId id="2147483970" r:id="rId11"/>
    <p:sldLayoutId id="2147483971" r:id="rId12"/>
    <p:sldLayoutId id="2147483972" r:id="rId13"/>
    <p:sldLayoutId id="2147483973" r:id="rId14"/>
    <p:sldLayoutId id="2147483974" r:id="rId15"/>
    <p:sldLayoutId id="2147483975" r:id="rId16"/>
    <p:sldLayoutId id="2147483976" r:id="rId17"/>
  </p:sldLayoutIdLst>
  <p:txStyles>
    <p:titleStyle>
      <a:lvl1pPr algn="ctr" defTabSz="342900" rtl="0" eaLnBrk="1" latinLnBrk="0" hangingPunct="1">
        <a:spcBef>
          <a:spcPct val="0"/>
        </a:spcBef>
        <a:buNone/>
        <a:defRPr sz="3000" kern="1200" cap="none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14313" indent="-214313" algn="l" defTabSz="342900" rtl="0" eaLnBrk="1" latinLnBrk="0" hangingPunct="1">
        <a:spcBef>
          <a:spcPct val="20000"/>
        </a:spcBef>
        <a:spcAft>
          <a:spcPts val="45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8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57213" indent="-214313" algn="l" defTabSz="342900" rtl="0" eaLnBrk="1" latinLnBrk="0" hangingPunct="1">
        <a:spcBef>
          <a:spcPct val="20000"/>
        </a:spcBef>
        <a:spcAft>
          <a:spcPts val="45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5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900113" indent="-214313" algn="l" defTabSz="342900" rtl="0" eaLnBrk="1" latinLnBrk="0" hangingPunct="1">
        <a:spcBef>
          <a:spcPct val="20000"/>
        </a:spcBef>
        <a:spcAft>
          <a:spcPts val="45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35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157288" indent="-128588" algn="l" defTabSz="342900" rtl="0" eaLnBrk="1" latinLnBrk="0" hangingPunct="1">
        <a:spcBef>
          <a:spcPct val="20000"/>
        </a:spcBef>
        <a:spcAft>
          <a:spcPts val="45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1500188" indent="-128588" algn="l" defTabSz="342900" rtl="0" eaLnBrk="1" latinLnBrk="0" hangingPunct="1">
        <a:spcBef>
          <a:spcPct val="20000"/>
        </a:spcBef>
        <a:spcAft>
          <a:spcPts val="45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05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1885950" indent="-171450" algn="l" defTabSz="342900" rtl="0" eaLnBrk="1" latinLnBrk="0" hangingPunct="1">
        <a:spcBef>
          <a:spcPct val="20000"/>
        </a:spcBef>
        <a:spcAft>
          <a:spcPts val="45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05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228850" indent="-171450" algn="l" defTabSz="342900" rtl="0" eaLnBrk="1" latinLnBrk="0" hangingPunct="1">
        <a:spcBef>
          <a:spcPct val="20000"/>
        </a:spcBef>
        <a:spcAft>
          <a:spcPts val="45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05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2571750" indent="-171450" algn="l" defTabSz="342900" rtl="0" eaLnBrk="1" latinLnBrk="0" hangingPunct="1">
        <a:spcBef>
          <a:spcPct val="20000"/>
        </a:spcBef>
        <a:spcAft>
          <a:spcPts val="45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05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2914650" indent="-171450" algn="l" defTabSz="342900" rtl="0" eaLnBrk="1" latinLnBrk="0" hangingPunct="1">
        <a:spcBef>
          <a:spcPct val="20000"/>
        </a:spcBef>
        <a:spcAft>
          <a:spcPts val="45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05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emf"/><Relationship Id="rId2" Type="http://schemas.openxmlformats.org/officeDocument/2006/relationships/oleObject" Target="../embeddings/oleObject8.bin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emf"/><Relationship Id="rId2" Type="http://schemas.openxmlformats.org/officeDocument/2006/relationships/oleObject" Target="../embeddings/oleObject9.bin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oleObject" Target="../embeddings/oleObject1.bin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emf"/><Relationship Id="rId4" Type="http://schemas.openxmlformats.org/officeDocument/2006/relationships/oleObject" Target="../embeddings/oleObject2.bin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oleObject" Target="../embeddings/oleObject3.bin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emf"/><Relationship Id="rId4" Type="http://schemas.openxmlformats.org/officeDocument/2006/relationships/oleObject" Target="../embeddings/oleObject4.bin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oleObject" Target="../embeddings/oleObject5.bin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emf"/><Relationship Id="rId4" Type="http://schemas.openxmlformats.org/officeDocument/2006/relationships/oleObject" Target="../embeddings/oleObject6.bin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oleObject" Target="../embeddings/oleObject7.bin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914400"/>
            <a:ext cx="5657850" cy="1422400"/>
          </a:xfrm>
        </p:spPr>
        <p:txBody>
          <a:bodyPr>
            <a:normAutofit fontScale="90000"/>
          </a:bodyPr>
          <a:lstStyle/>
          <a:p>
            <a:r>
              <a:rPr lang="en-US" sz="4800" dirty="0"/>
              <a:t>Key Stages in the Legislative Process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Worth Hester</a:t>
            </a:r>
          </a:p>
          <a:p>
            <a:r>
              <a:rPr lang="en-US" dirty="0"/>
              <a:t>Government Affairs Institute</a:t>
            </a:r>
          </a:p>
          <a:p>
            <a:r>
              <a:rPr lang="en-US" dirty="0"/>
              <a:t>Georgetown University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20ED93A-A059-4485-E994-E730FB67C28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76462" y="3048000"/>
            <a:ext cx="2505075" cy="2438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35149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5597D7D1-3E87-008C-7555-97D40B1D39F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7338" y="742415"/>
            <a:ext cx="5363323" cy="76591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754812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A06932C6-73D2-E14C-357D-538CA09C7C0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7312" y="599520"/>
            <a:ext cx="5563376" cy="79449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243826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B7D47D7-73F0-14EB-471F-8403057EACE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469" y="451862"/>
            <a:ext cx="5811061" cy="8240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769391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0023D098-745C-D553-A74E-71F90E661B7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3602" y="1013916"/>
            <a:ext cx="4810796" cy="7116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232486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6FFE402C-9C03-5261-EC4C-E14DD1A0154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5970" y="1085363"/>
            <a:ext cx="4906060" cy="69732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036564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D9F705A-7169-5F7C-A43F-5F08EDD1DD7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7944" y="1418785"/>
            <a:ext cx="4382112" cy="63064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065861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>
            <a:extLst>
              <a:ext uri="{FF2B5EF4-FFF2-40B4-BE49-F238E27FC236}">
                <a16:creationId xmlns:a16="http://schemas.microsoft.com/office/drawing/2014/main" id="{DCBF53A8-DA96-DE8D-8D00-68377E72C2A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17083620"/>
              </p:ext>
            </p:extLst>
          </p:nvPr>
        </p:nvGraphicFramePr>
        <p:xfrm>
          <a:off x="514350" y="304800"/>
          <a:ext cx="5829300" cy="7543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Acrobat Document" r:id="rId2" imgW="5829257" imgH="7543568" progId="Acrobat.Document.DC">
                  <p:embed/>
                </p:oleObj>
              </mc:Choice>
              <mc:Fallback>
                <p:oleObj name="Acrobat Document" r:id="rId2" imgW="5829257" imgH="7543568" progId="Acrobat.Document.DC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514350" y="304800"/>
                        <a:ext cx="5829300" cy="7543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44100646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>
            <a:extLst>
              <a:ext uri="{FF2B5EF4-FFF2-40B4-BE49-F238E27FC236}">
                <a16:creationId xmlns:a16="http://schemas.microsoft.com/office/drawing/2014/main" id="{34AC666B-BEAA-697B-DABB-867E87CB35E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4901615"/>
              </p:ext>
            </p:extLst>
          </p:nvPr>
        </p:nvGraphicFramePr>
        <p:xfrm>
          <a:off x="514350" y="381000"/>
          <a:ext cx="5829300" cy="7315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Acrobat Document" r:id="rId2" imgW="5829257" imgH="7543568" progId="Acrobat.Document.DC">
                  <p:embed/>
                </p:oleObj>
              </mc:Choice>
              <mc:Fallback>
                <p:oleObj name="Acrobat Document" r:id="rId2" imgW="5829257" imgH="7543568" progId="Acrobat.Document.DC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514350" y="381000"/>
                        <a:ext cx="5829300" cy="7315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60885106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5040" y="2133600"/>
            <a:ext cx="5789559" cy="43468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6182957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3F3DBB-807E-67DE-7715-DEB3184C62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0" y="838200"/>
            <a:ext cx="5372100" cy="152400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/>
              <a:t>Moving Legislation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6B343C4-959E-5168-A957-38B0B1C1C61A}"/>
              </a:ext>
            </a:extLst>
          </p:cNvPr>
          <p:cNvSpPr txBox="1"/>
          <p:nvPr/>
        </p:nvSpPr>
        <p:spPr>
          <a:xfrm>
            <a:off x="762000" y="1676400"/>
            <a:ext cx="5181600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  <a:p>
            <a:r>
              <a:rPr lang="en-US" dirty="0"/>
              <a:t>Five Key Stages</a:t>
            </a:r>
            <a:endParaRPr lang="en-US" sz="20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Introduction and referral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Committee consideration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House Rules Committee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Getting to the Senate floor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Resolving H/S differences</a:t>
            </a:r>
          </a:p>
          <a:p>
            <a:endParaRPr lang="en-US" dirty="0"/>
          </a:p>
          <a:p>
            <a:r>
              <a:rPr lang="en-US" dirty="0"/>
              <a:t>Three Pieces of Legislation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HR 4521 Providing for US Leadership in Engineering Biology 2021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H Res 900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HR 1619 Catawba Indian Nation Lands Act 2021</a:t>
            </a:r>
          </a:p>
        </p:txBody>
      </p:sp>
    </p:spTree>
    <p:extLst>
      <p:ext uri="{BB962C8B-B14F-4D97-AF65-F5344CB8AC3E}">
        <p14:creationId xmlns:p14="http://schemas.microsoft.com/office/powerpoint/2010/main" val="35056616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1739" y="5105400"/>
            <a:ext cx="3171825" cy="3051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98852" y="1981200"/>
            <a:ext cx="3657600" cy="228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8758948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 descr="Flow Chart of the Legislative Process">
            <a:extLst>
              <a:ext uri="{FF2B5EF4-FFF2-40B4-BE49-F238E27FC236}">
                <a16:creationId xmlns:a16="http://schemas.microsoft.com/office/drawing/2014/main" id="{97646803-F450-4412-38F6-3EA2B08C3BF1}"/>
              </a:ext>
            </a:extLst>
          </p:cNvPr>
          <p:cNvGrpSpPr/>
          <p:nvPr/>
        </p:nvGrpSpPr>
        <p:grpSpPr>
          <a:xfrm>
            <a:off x="304800" y="381000"/>
            <a:ext cx="6324600" cy="8153400"/>
            <a:chOff x="0" y="381000"/>
            <a:chExt cx="6324600" cy="8153400"/>
          </a:xfrm>
        </p:grpSpPr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F03E510B-8D09-1D8A-39BC-5C583A865B99}"/>
                </a:ext>
              </a:extLst>
            </p:cNvPr>
            <p:cNvSpPr txBox="1"/>
            <p:nvPr/>
          </p:nvSpPr>
          <p:spPr>
            <a:xfrm>
              <a:off x="0" y="381000"/>
              <a:ext cx="63246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b="1" dirty="0"/>
                <a:t>The Legislative Process</a:t>
              </a:r>
            </a:p>
          </p:txBody>
        </p:sp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7792A413-9F8F-0F6F-02CF-26BCEC050F0F}"/>
                </a:ext>
              </a:extLst>
            </p:cNvPr>
            <p:cNvGrpSpPr/>
            <p:nvPr/>
          </p:nvGrpSpPr>
          <p:grpSpPr>
            <a:xfrm>
              <a:off x="381000" y="1219200"/>
              <a:ext cx="5562600" cy="7315200"/>
              <a:chOff x="381000" y="1219200"/>
              <a:chExt cx="5562600" cy="7315200"/>
            </a:xfrm>
          </p:grpSpPr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F154DA22-A7C5-92CA-7F7A-007AC6EFCA01}"/>
                  </a:ext>
                </a:extLst>
              </p:cNvPr>
              <p:cNvSpPr txBox="1"/>
              <p:nvPr/>
            </p:nvSpPr>
            <p:spPr>
              <a:xfrm>
                <a:off x="381000" y="1219200"/>
                <a:ext cx="2209800" cy="646331"/>
              </a:xfrm>
              <a:prstGeom prst="rect">
                <a:avLst/>
              </a:prstGeom>
              <a:noFill/>
              <a:ln w="12700">
                <a:solidFill>
                  <a:schemeClr val="tx1"/>
                </a:solidFill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dirty="0"/>
                  <a:t>Introduction of a Bill (House)</a:t>
                </a:r>
              </a:p>
            </p:txBody>
          </p:sp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B70EFD78-A284-71E1-F48A-8DA281613889}"/>
                  </a:ext>
                </a:extLst>
              </p:cNvPr>
              <p:cNvSpPr txBox="1"/>
              <p:nvPr/>
            </p:nvSpPr>
            <p:spPr>
              <a:xfrm>
                <a:off x="3733800" y="1224802"/>
                <a:ext cx="2209800" cy="646331"/>
              </a:xfrm>
              <a:prstGeom prst="rect">
                <a:avLst/>
              </a:prstGeom>
              <a:noFill/>
              <a:ln w="12700">
                <a:solidFill>
                  <a:schemeClr val="tx1"/>
                </a:solidFill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dirty="0"/>
                  <a:t>Introduction of a Bill (Senate)</a:t>
                </a:r>
              </a:p>
            </p:txBody>
          </p:sp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866032BA-3424-0434-A7A6-EEEBC9161BB2}"/>
                  </a:ext>
                </a:extLst>
              </p:cNvPr>
              <p:cNvSpPr txBox="1"/>
              <p:nvPr/>
            </p:nvSpPr>
            <p:spPr>
              <a:xfrm>
                <a:off x="741369" y="2286000"/>
                <a:ext cx="1489062" cy="646331"/>
              </a:xfrm>
              <a:prstGeom prst="rect">
                <a:avLst/>
              </a:prstGeom>
              <a:noFill/>
              <a:ln w="12700">
                <a:solidFill>
                  <a:schemeClr val="tx1"/>
                </a:solidFill>
              </a:ln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dirty="0"/>
                  <a:t>Committee</a:t>
                </a:r>
              </a:p>
              <a:p>
                <a:pPr algn="ctr"/>
                <a:r>
                  <a:rPr lang="en-US" dirty="0"/>
                  <a:t>Consideration</a:t>
                </a:r>
              </a:p>
            </p:txBody>
          </p:sp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2ABC5CAE-9E4E-8C58-9D2E-4175C03092D7}"/>
                  </a:ext>
                </a:extLst>
              </p:cNvPr>
              <p:cNvSpPr txBox="1"/>
              <p:nvPr/>
            </p:nvSpPr>
            <p:spPr>
              <a:xfrm>
                <a:off x="4094169" y="2291602"/>
                <a:ext cx="1489062" cy="646331"/>
              </a:xfrm>
              <a:prstGeom prst="rect">
                <a:avLst/>
              </a:prstGeom>
              <a:noFill/>
              <a:ln w="12700">
                <a:solidFill>
                  <a:schemeClr val="tx1"/>
                </a:solidFill>
              </a:ln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dirty="0"/>
                  <a:t>Committee</a:t>
                </a:r>
              </a:p>
              <a:p>
                <a:pPr algn="ctr"/>
                <a:r>
                  <a:rPr lang="en-US" dirty="0"/>
                  <a:t>Consideration</a:t>
                </a:r>
              </a:p>
            </p:txBody>
          </p:sp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9BA3D82C-1FC3-79F8-86EE-6193BB3367DE}"/>
                  </a:ext>
                </a:extLst>
              </p:cNvPr>
              <p:cNvSpPr txBox="1"/>
              <p:nvPr/>
            </p:nvSpPr>
            <p:spPr>
              <a:xfrm>
                <a:off x="762000" y="3352800"/>
                <a:ext cx="1490472" cy="646331"/>
              </a:xfrm>
              <a:prstGeom prst="rect">
                <a:avLst/>
              </a:prstGeom>
              <a:noFill/>
              <a:ln w="12700">
                <a:solidFill>
                  <a:schemeClr val="tx1"/>
                </a:solidFill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dirty="0">
                    <a:solidFill>
                      <a:srgbClr val="FF0000"/>
                    </a:solidFill>
                  </a:rPr>
                  <a:t>House Rules</a:t>
                </a:r>
              </a:p>
              <a:p>
                <a:pPr algn="ctr"/>
                <a:r>
                  <a:rPr lang="en-US" dirty="0">
                    <a:solidFill>
                      <a:srgbClr val="FF0000"/>
                    </a:solidFill>
                  </a:rPr>
                  <a:t>Committee</a:t>
                </a:r>
              </a:p>
            </p:txBody>
          </p:sp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D91226D3-2FCB-75F6-660C-947FE5B9135E}"/>
                  </a:ext>
                </a:extLst>
              </p:cNvPr>
              <p:cNvSpPr txBox="1"/>
              <p:nvPr/>
            </p:nvSpPr>
            <p:spPr>
              <a:xfrm>
                <a:off x="762000" y="4518378"/>
                <a:ext cx="1490472" cy="646331"/>
              </a:xfrm>
              <a:prstGeom prst="rect">
                <a:avLst/>
              </a:prstGeom>
              <a:noFill/>
              <a:ln w="12700">
                <a:solidFill>
                  <a:schemeClr val="tx1"/>
                </a:solidFill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dirty="0"/>
                  <a:t>Floor Action</a:t>
                </a:r>
              </a:p>
              <a:p>
                <a:pPr algn="ctr"/>
                <a:r>
                  <a:rPr lang="en-US" dirty="0"/>
                  <a:t>House</a:t>
                </a:r>
              </a:p>
            </p:txBody>
          </p:sp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6BFD4190-8767-5DC3-4F46-5DD24123CFC8}"/>
                  </a:ext>
                </a:extLst>
              </p:cNvPr>
              <p:cNvSpPr txBox="1"/>
              <p:nvPr/>
            </p:nvSpPr>
            <p:spPr>
              <a:xfrm>
                <a:off x="4114800" y="4535269"/>
                <a:ext cx="1490472" cy="646331"/>
              </a:xfrm>
              <a:prstGeom prst="rect">
                <a:avLst/>
              </a:prstGeom>
              <a:noFill/>
              <a:ln w="12700">
                <a:solidFill>
                  <a:schemeClr val="tx1"/>
                </a:solidFill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dirty="0">
                    <a:solidFill>
                      <a:srgbClr val="FF0000"/>
                    </a:solidFill>
                  </a:rPr>
                  <a:t>Floor Action</a:t>
                </a:r>
              </a:p>
              <a:p>
                <a:pPr algn="ctr"/>
                <a:r>
                  <a:rPr lang="en-US" dirty="0">
                    <a:solidFill>
                      <a:srgbClr val="FF0000"/>
                    </a:solidFill>
                  </a:rPr>
                  <a:t>Senate</a:t>
                </a:r>
              </a:p>
            </p:txBody>
          </p:sp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4E914420-9C48-F9DF-86C6-EE440EA51453}"/>
                  </a:ext>
                </a:extLst>
              </p:cNvPr>
              <p:cNvSpPr txBox="1"/>
              <p:nvPr/>
            </p:nvSpPr>
            <p:spPr>
              <a:xfrm>
                <a:off x="1748494" y="5596467"/>
                <a:ext cx="2897653" cy="649224"/>
              </a:xfrm>
              <a:prstGeom prst="rect">
                <a:avLst/>
              </a:prstGeom>
              <a:noFill/>
              <a:ln w="12700">
                <a:solidFill>
                  <a:schemeClr val="tx1"/>
                </a:solidFill>
              </a:ln>
            </p:spPr>
            <p:txBody>
              <a:bodyPr wrap="none" rtlCol="0" anchor="ctr">
                <a:spAutoFit/>
              </a:bodyPr>
              <a:lstStyle/>
              <a:p>
                <a:r>
                  <a:rPr lang="en-US" dirty="0"/>
                  <a:t>Chambers Bridge Differences</a:t>
                </a:r>
              </a:p>
            </p:txBody>
          </p:sp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E123510D-D841-A486-F1A6-1BA5B8358060}"/>
                  </a:ext>
                </a:extLst>
              </p:cNvPr>
              <p:cNvSpPr txBox="1"/>
              <p:nvPr/>
            </p:nvSpPr>
            <p:spPr>
              <a:xfrm>
                <a:off x="381000" y="6739467"/>
                <a:ext cx="2209800" cy="646331"/>
              </a:xfrm>
              <a:prstGeom prst="rect">
                <a:avLst/>
              </a:prstGeom>
              <a:noFill/>
              <a:ln w="12700">
                <a:solidFill>
                  <a:schemeClr val="tx1"/>
                </a:solidFill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dirty="0"/>
                  <a:t>Floor Vote on Final</a:t>
                </a:r>
              </a:p>
              <a:p>
                <a:pPr algn="ctr"/>
                <a:r>
                  <a:rPr lang="en-US" dirty="0"/>
                  <a:t>Passage - House</a:t>
                </a:r>
              </a:p>
            </p:txBody>
          </p:sp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FDD44BE7-634F-E7BB-0DC0-F45181D3EB38}"/>
                  </a:ext>
                </a:extLst>
              </p:cNvPr>
              <p:cNvSpPr txBox="1"/>
              <p:nvPr/>
            </p:nvSpPr>
            <p:spPr>
              <a:xfrm>
                <a:off x="3733800" y="6745069"/>
                <a:ext cx="2209800" cy="646331"/>
              </a:xfrm>
              <a:prstGeom prst="rect">
                <a:avLst/>
              </a:prstGeom>
              <a:noFill/>
              <a:ln w="12700">
                <a:solidFill>
                  <a:schemeClr val="tx1"/>
                </a:solidFill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dirty="0"/>
                  <a:t>Floor Vote on Final</a:t>
                </a:r>
              </a:p>
              <a:p>
                <a:pPr algn="ctr"/>
                <a:r>
                  <a:rPr lang="en-US" dirty="0"/>
                  <a:t>Passage - Senate</a:t>
                </a:r>
              </a:p>
            </p:txBody>
          </p:sp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2E5B3E44-1917-F11E-4D0F-940D3C3FBABA}"/>
                  </a:ext>
                </a:extLst>
              </p:cNvPr>
              <p:cNvSpPr txBox="1"/>
              <p:nvPr/>
            </p:nvSpPr>
            <p:spPr>
              <a:xfrm>
                <a:off x="1978152" y="7885176"/>
                <a:ext cx="2212848" cy="649224"/>
              </a:xfrm>
              <a:prstGeom prst="rect">
                <a:avLst/>
              </a:prstGeom>
              <a:noFill/>
              <a:ln w="12700">
                <a:solidFill>
                  <a:schemeClr val="tx1"/>
                </a:solidFill>
              </a:ln>
            </p:spPr>
            <p:txBody>
              <a:bodyPr wrap="none" rtlCol="0" anchor="ctr">
                <a:spAutoFit/>
              </a:bodyPr>
              <a:lstStyle/>
              <a:p>
                <a:pPr algn="ctr"/>
                <a:r>
                  <a:rPr lang="en-US" dirty="0"/>
                  <a:t>Presidential Action</a:t>
                </a:r>
              </a:p>
            </p:txBody>
          </p:sp>
          <p:cxnSp>
            <p:nvCxnSpPr>
              <p:cNvPr id="17" name="Straight Connector 16">
                <a:extLst>
                  <a:ext uri="{FF2B5EF4-FFF2-40B4-BE49-F238E27FC236}">
                    <a16:creationId xmlns:a16="http://schemas.microsoft.com/office/drawing/2014/main" id="{AC6DBB12-D9B7-0E25-CE25-B4CBB14C79D2}"/>
                  </a:ext>
                </a:extLst>
              </p:cNvPr>
              <p:cNvCxnSpPr>
                <a:stCxn id="6" idx="2"/>
                <a:endCxn id="8" idx="0"/>
              </p:cNvCxnSpPr>
              <p:nvPr/>
            </p:nvCxnSpPr>
            <p:spPr>
              <a:xfrm>
                <a:off x="1485900" y="1865531"/>
                <a:ext cx="0" cy="420469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Straight Connector 17">
                <a:extLst>
                  <a:ext uri="{FF2B5EF4-FFF2-40B4-BE49-F238E27FC236}">
                    <a16:creationId xmlns:a16="http://schemas.microsoft.com/office/drawing/2014/main" id="{500908C1-65A3-C811-0BC1-0FD5B9A941A2}"/>
                  </a:ext>
                </a:extLst>
              </p:cNvPr>
              <p:cNvCxnSpPr/>
              <p:nvPr/>
            </p:nvCxnSpPr>
            <p:spPr>
              <a:xfrm>
                <a:off x="4876800" y="1865531"/>
                <a:ext cx="0" cy="420469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Straight Connector 18">
                <a:extLst>
                  <a:ext uri="{FF2B5EF4-FFF2-40B4-BE49-F238E27FC236}">
                    <a16:creationId xmlns:a16="http://schemas.microsoft.com/office/drawing/2014/main" id="{776C74C0-E0E0-B2DF-4901-70D43A5F2087}"/>
                  </a:ext>
                </a:extLst>
              </p:cNvPr>
              <p:cNvCxnSpPr/>
              <p:nvPr/>
            </p:nvCxnSpPr>
            <p:spPr>
              <a:xfrm>
                <a:off x="1501422" y="2932331"/>
                <a:ext cx="0" cy="420469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Straight Connector 19">
                <a:extLst>
                  <a:ext uri="{FF2B5EF4-FFF2-40B4-BE49-F238E27FC236}">
                    <a16:creationId xmlns:a16="http://schemas.microsoft.com/office/drawing/2014/main" id="{FBD18176-99A9-C0CD-27C0-A4087E915B40}"/>
                  </a:ext>
                </a:extLst>
              </p:cNvPr>
              <p:cNvCxnSpPr>
                <a:cxnSpLocks/>
                <a:endCxn id="11" idx="0"/>
              </p:cNvCxnSpPr>
              <p:nvPr/>
            </p:nvCxnSpPr>
            <p:spPr>
              <a:xfrm>
                <a:off x="1501422" y="3999131"/>
                <a:ext cx="5814" cy="519247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Straight Connector 20">
                <a:extLst>
                  <a:ext uri="{FF2B5EF4-FFF2-40B4-BE49-F238E27FC236}">
                    <a16:creationId xmlns:a16="http://schemas.microsoft.com/office/drawing/2014/main" id="{4BC231BE-3CCB-A97D-BF07-708E7C803411}"/>
                  </a:ext>
                </a:extLst>
              </p:cNvPr>
              <p:cNvCxnSpPr>
                <a:stCxn id="11" idx="2"/>
              </p:cNvCxnSpPr>
              <p:nvPr/>
            </p:nvCxnSpPr>
            <p:spPr>
              <a:xfrm>
                <a:off x="1507236" y="5164709"/>
                <a:ext cx="931164" cy="434467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Straight Connector 21">
                <a:extLst>
                  <a:ext uri="{FF2B5EF4-FFF2-40B4-BE49-F238E27FC236}">
                    <a16:creationId xmlns:a16="http://schemas.microsoft.com/office/drawing/2014/main" id="{4EFB8C7F-4B42-F11E-7364-06244F23B02F}"/>
                  </a:ext>
                </a:extLst>
              </p:cNvPr>
              <p:cNvCxnSpPr>
                <a:cxnSpLocks/>
                <a:endCxn id="12" idx="2"/>
              </p:cNvCxnSpPr>
              <p:nvPr/>
            </p:nvCxnSpPr>
            <p:spPr>
              <a:xfrm flipV="1">
                <a:off x="3886200" y="5181600"/>
                <a:ext cx="973836" cy="414868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Straight Connector 22">
                <a:extLst>
                  <a:ext uri="{FF2B5EF4-FFF2-40B4-BE49-F238E27FC236}">
                    <a16:creationId xmlns:a16="http://schemas.microsoft.com/office/drawing/2014/main" id="{9961154D-3D0B-A45D-9046-301900E86407}"/>
                  </a:ext>
                </a:extLst>
              </p:cNvPr>
              <p:cNvCxnSpPr>
                <a:cxnSpLocks/>
                <a:endCxn id="12" idx="0"/>
              </p:cNvCxnSpPr>
              <p:nvPr/>
            </p:nvCxnSpPr>
            <p:spPr>
              <a:xfrm>
                <a:off x="4845925" y="2942229"/>
                <a:ext cx="14111" cy="159304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Straight Connector 23">
                <a:extLst>
                  <a:ext uri="{FF2B5EF4-FFF2-40B4-BE49-F238E27FC236}">
                    <a16:creationId xmlns:a16="http://schemas.microsoft.com/office/drawing/2014/main" id="{3FBA94F2-EC4E-0416-C19D-4BE5BBA13FDC}"/>
                  </a:ext>
                </a:extLst>
              </p:cNvPr>
              <p:cNvCxnSpPr>
                <a:cxnSpLocks/>
                <a:stCxn id="14" idx="2"/>
              </p:cNvCxnSpPr>
              <p:nvPr/>
            </p:nvCxnSpPr>
            <p:spPr>
              <a:xfrm>
                <a:off x="1485900" y="7385798"/>
                <a:ext cx="952500" cy="506849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Straight Connector 24">
                <a:extLst>
                  <a:ext uri="{FF2B5EF4-FFF2-40B4-BE49-F238E27FC236}">
                    <a16:creationId xmlns:a16="http://schemas.microsoft.com/office/drawing/2014/main" id="{329C4EDB-0370-3E4A-4504-50A3FF714333}"/>
                  </a:ext>
                </a:extLst>
              </p:cNvPr>
              <p:cNvCxnSpPr>
                <a:cxnSpLocks/>
                <a:endCxn id="15" idx="2"/>
              </p:cNvCxnSpPr>
              <p:nvPr/>
            </p:nvCxnSpPr>
            <p:spPr>
              <a:xfrm flipV="1">
                <a:off x="3810000" y="7391400"/>
                <a:ext cx="1028700" cy="493776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Straight Connector 25">
                <a:extLst>
                  <a:ext uri="{FF2B5EF4-FFF2-40B4-BE49-F238E27FC236}">
                    <a16:creationId xmlns:a16="http://schemas.microsoft.com/office/drawing/2014/main" id="{816AADD8-A700-5326-10A1-ACFB54731EBE}"/>
                  </a:ext>
                </a:extLst>
              </p:cNvPr>
              <p:cNvCxnSpPr>
                <a:cxnSpLocks/>
                <a:stCxn id="14" idx="0"/>
              </p:cNvCxnSpPr>
              <p:nvPr/>
            </p:nvCxnSpPr>
            <p:spPr>
              <a:xfrm flipV="1">
                <a:off x="1485900" y="6245507"/>
                <a:ext cx="952500" cy="49396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Straight Connector 26">
                <a:extLst>
                  <a:ext uri="{FF2B5EF4-FFF2-40B4-BE49-F238E27FC236}">
                    <a16:creationId xmlns:a16="http://schemas.microsoft.com/office/drawing/2014/main" id="{B8BB79E8-1033-2930-EF68-DFFB8007A57D}"/>
                  </a:ext>
                </a:extLst>
              </p:cNvPr>
              <p:cNvCxnSpPr>
                <a:cxnSpLocks/>
                <a:endCxn id="15" idx="0"/>
              </p:cNvCxnSpPr>
              <p:nvPr/>
            </p:nvCxnSpPr>
            <p:spPr>
              <a:xfrm>
                <a:off x="3886200" y="6242799"/>
                <a:ext cx="952500" cy="50227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419352128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1200" y="2133600"/>
            <a:ext cx="2600325" cy="272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219200" y="4953000"/>
            <a:ext cx="3810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There’s no song to explain this shit</a:t>
            </a:r>
          </a:p>
        </p:txBody>
      </p:sp>
    </p:spTree>
    <p:extLst>
      <p:ext uri="{BB962C8B-B14F-4D97-AF65-F5344CB8AC3E}">
        <p14:creationId xmlns:p14="http://schemas.microsoft.com/office/powerpoint/2010/main" val="369152546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0C393AE3-4444-4A63-9350-A98ECFF69D8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85944286"/>
              </p:ext>
            </p:extLst>
          </p:nvPr>
        </p:nvGraphicFramePr>
        <p:xfrm>
          <a:off x="514350" y="800100"/>
          <a:ext cx="5829300" cy="7543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Acrobat Document" r:id="rId2" imgW="5829257" imgH="7543568" progId="Acrobat.Document.DC">
                  <p:embed/>
                </p:oleObj>
              </mc:Choice>
              <mc:Fallback>
                <p:oleObj name="Acrobat Document" r:id="rId2" imgW="5829257" imgH="7543568" progId="Acrobat.Document.DC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514350" y="800100"/>
                        <a:ext cx="5829300" cy="7543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" name="Object 1">
            <a:extLst>
              <a:ext uri="{FF2B5EF4-FFF2-40B4-BE49-F238E27FC236}">
                <a16:creationId xmlns:a16="http://schemas.microsoft.com/office/drawing/2014/main" id="{50AE68D3-52D3-4656-91F6-D0D646E74E2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6665137"/>
              </p:ext>
            </p:extLst>
          </p:nvPr>
        </p:nvGraphicFramePr>
        <p:xfrm>
          <a:off x="685800" y="800100"/>
          <a:ext cx="5943600" cy="7543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Acrobat Document" r:id="rId4" imgW="5829257" imgH="7543568" progId="Acrobat.Document.DC">
                  <p:embed/>
                </p:oleObj>
              </mc:Choice>
              <mc:Fallback>
                <p:oleObj name="Acrobat Document" r:id="rId4" imgW="5829257" imgH="7543568" progId="Acrobat.Document.DC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85800" y="800100"/>
                        <a:ext cx="5943600" cy="7543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4403973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>
            <a:extLst>
              <a:ext uri="{FF2B5EF4-FFF2-40B4-BE49-F238E27FC236}">
                <a16:creationId xmlns:a16="http://schemas.microsoft.com/office/drawing/2014/main" id="{F1C7AFD2-AF22-4151-8485-B22C3889EBA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14160474"/>
              </p:ext>
            </p:extLst>
          </p:nvPr>
        </p:nvGraphicFramePr>
        <p:xfrm>
          <a:off x="590550" y="561975"/>
          <a:ext cx="5676900" cy="8020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Acrobat Document" r:id="rId2" imgW="5676567" imgH="8020037" progId="Acrobat.Document.DC">
                  <p:embed/>
                </p:oleObj>
              </mc:Choice>
              <mc:Fallback>
                <p:oleObj name="Acrobat Document" r:id="rId2" imgW="5676567" imgH="8020037" progId="Acrobat.Document.DC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590550" y="561975"/>
                        <a:ext cx="5676900" cy="8020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B550C358-77AB-4209-8176-ED263AE35BE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86609036"/>
              </p:ext>
            </p:extLst>
          </p:nvPr>
        </p:nvGraphicFramePr>
        <p:xfrm>
          <a:off x="514350" y="800100"/>
          <a:ext cx="5829300" cy="7543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Acrobat Document" r:id="rId4" imgW="5829257" imgH="7543568" progId="Acrobat.Document.DC">
                  <p:embed/>
                </p:oleObj>
              </mc:Choice>
              <mc:Fallback>
                <p:oleObj name="Acrobat Document" r:id="rId4" imgW="5829257" imgH="7543568" progId="Acrobat.Document.DC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14350" y="800100"/>
                        <a:ext cx="5829300" cy="7543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77391358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>
            <a:extLst>
              <a:ext uri="{FF2B5EF4-FFF2-40B4-BE49-F238E27FC236}">
                <a16:creationId xmlns:a16="http://schemas.microsoft.com/office/drawing/2014/main" id="{475FAD7F-8D5F-4627-A579-CF5C914DF85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53560386"/>
              </p:ext>
            </p:extLst>
          </p:nvPr>
        </p:nvGraphicFramePr>
        <p:xfrm>
          <a:off x="590550" y="561975"/>
          <a:ext cx="5676900" cy="8020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Acrobat Document" r:id="rId2" imgW="5676567" imgH="8020037" progId="Acrobat.Document.DC">
                  <p:embed/>
                </p:oleObj>
              </mc:Choice>
              <mc:Fallback>
                <p:oleObj name="Acrobat Document" r:id="rId2" imgW="5676567" imgH="8020037" progId="Acrobat.Document.DC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590550" y="561975"/>
                        <a:ext cx="5676900" cy="8020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DBCB2BE5-5267-41AB-A0F3-34C34382A69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65967347"/>
              </p:ext>
            </p:extLst>
          </p:nvPr>
        </p:nvGraphicFramePr>
        <p:xfrm>
          <a:off x="605790" y="800100"/>
          <a:ext cx="5829300" cy="7543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Acrobat Document" r:id="rId4" imgW="5829257" imgH="7543568" progId="Acrobat.Document.DC">
                  <p:embed/>
                </p:oleObj>
              </mc:Choice>
              <mc:Fallback>
                <p:oleObj name="Acrobat Document" r:id="rId4" imgW="5829257" imgH="7543568" progId="Acrobat.Document.DC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05790" y="800100"/>
                        <a:ext cx="5829300" cy="7543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2722040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>
            <a:extLst>
              <a:ext uri="{FF2B5EF4-FFF2-40B4-BE49-F238E27FC236}">
                <a16:creationId xmlns:a16="http://schemas.microsoft.com/office/drawing/2014/main" id="{5CBB4F4F-12A3-4209-A9BE-50CFE4F171D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44548794"/>
              </p:ext>
            </p:extLst>
          </p:nvPr>
        </p:nvGraphicFramePr>
        <p:xfrm>
          <a:off x="1004316" y="457200"/>
          <a:ext cx="5829300" cy="7543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Acrobat Document" r:id="rId2" imgW="5829257" imgH="7543568" progId="Acrobat.Document.DC">
                  <p:embed/>
                </p:oleObj>
              </mc:Choice>
              <mc:Fallback>
                <p:oleObj name="Acrobat Document" r:id="rId2" imgW="5829257" imgH="7543568" progId="Acrobat.Document.DC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004316" y="457200"/>
                        <a:ext cx="5829300" cy="7543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79823693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Parallax">
  <a:themeElements>
    <a:clrScheme name="Parallax">
      <a:dk1>
        <a:sysClr val="windowText" lastClr="000000"/>
      </a:dk1>
      <a:lt1>
        <a:sysClr val="window" lastClr="FFFFFF"/>
      </a:lt1>
      <a:dk2>
        <a:srgbClr val="212121"/>
      </a:dk2>
      <a:lt2>
        <a:srgbClr val="EBEBEB"/>
      </a:lt2>
      <a:accent1>
        <a:srgbClr val="30ACEC"/>
      </a:accent1>
      <a:accent2>
        <a:srgbClr val="80C34F"/>
      </a:accent2>
      <a:accent3>
        <a:srgbClr val="E29D3E"/>
      </a:accent3>
      <a:accent4>
        <a:srgbClr val="D64A3B"/>
      </a:accent4>
      <a:accent5>
        <a:srgbClr val="D64787"/>
      </a:accent5>
      <a:accent6>
        <a:srgbClr val="A666E1"/>
      </a:accent6>
      <a:hlink>
        <a:srgbClr val="3085ED"/>
      </a:hlink>
      <a:folHlink>
        <a:srgbClr val="82B6F4"/>
      </a:folHlink>
    </a:clrScheme>
    <a:fontScheme name="Parallax">
      <a:majorFont>
        <a:latin typeface="Corbel" panose="020B0503020204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rallax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04000"/>
              </a:schemeClr>
            </a:gs>
            <a:gs pos="100000">
              <a:schemeClr val="phClr">
                <a:tint val="84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2000"/>
              </a:schemeClr>
            </a:gs>
            <a:gs pos="100000">
              <a:schemeClr val="phClr">
                <a:shade val="88000"/>
                <a:lumMod val="94000"/>
              </a:schemeClr>
            </a:gs>
          </a:gsLst>
          <a:path path="circle">
            <a:fillToRect l="50000" t="100000" r="100000" b="50000"/>
          </a:path>
        </a:gradFill>
      </a:fillStyleLst>
      <a:lnStyleLst>
        <a:ln w="9525" cap="rnd" cmpd="sng" algn="ctr">
          <a:solidFill>
            <a:schemeClr val="phClr">
              <a:tint val="6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reflection blurRad="12700" stA="26000" endPos="32000" dist="12700" dir="5400000" sy="-100000" rotWithShape="0"/>
          </a:effectLst>
        </a:effectStyle>
        <a:effectStyle>
          <a:effectLst>
            <a:outerShdw blurRad="38100" dist="25400" dir="5400000" rotWithShape="0">
              <a:srgbClr val="000000">
                <a:alpha val="6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200000"/>
            </a:lightRig>
          </a:scene3d>
          <a:sp3d>
            <a:bevelT w="25400" h="127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98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76000"/>
                <a:satMod val="180000"/>
              </a:schemeClr>
              <a:schemeClr val="phClr">
                <a:tint val="80000"/>
                <a:satMod val="120000"/>
                <a:lumMod val="180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arallax" id="{3388167B-A2EB-4685-9635-1831D9AEF8C4}" vid="{4F7A876A-7598-49CA-AFC8-8EDA2551E4A7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55609</TotalTime>
  <Words>117</Words>
  <Application>Microsoft Office PowerPoint</Application>
  <PresentationFormat>On-screen Show (4:3)</PresentationFormat>
  <Paragraphs>37</Paragraphs>
  <Slides>18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3" baseType="lpstr">
      <vt:lpstr>Arial</vt:lpstr>
      <vt:lpstr>Calibri</vt:lpstr>
      <vt:lpstr>Corbel</vt:lpstr>
      <vt:lpstr>Parallax</vt:lpstr>
      <vt:lpstr>Acrobat Document</vt:lpstr>
      <vt:lpstr>Key Stages in the Legislative Process</vt:lpstr>
      <vt:lpstr>Moving Legislation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Worth Hester</dc:creator>
  <cp:lastModifiedBy>Worth Hester</cp:lastModifiedBy>
  <cp:revision>64</cp:revision>
  <cp:lastPrinted>2025-06-09T11:19:45Z</cp:lastPrinted>
  <dcterms:created xsi:type="dcterms:W3CDTF">2020-05-28T17:19:53Z</dcterms:created>
  <dcterms:modified xsi:type="dcterms:W3CDTF">2025-09-16T14:43:18Z</dcterms:modified>
</cp:coreProperties>
</file>