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3" d="100"/>
          <a:sy n="133" d="100"/>
        </p:scale>
        <p:origin x="-1032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119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01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145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82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7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73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183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44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347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97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E4061-6E2A-4704-8558-0C3E6E3F7FCE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4653A-49FF-434D-AFCF-8BCF8C305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3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" y="457200"/>
            <a:ext cx="7884459" cy="6092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6457890"/>
            <a:ext cx="350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© </a:t>
            </a:r>
            <a:r>
              <a:rPr lang="en-US" sz="1000" dirty="0"/>
              <a:t>Government Affairs Institute at Georgetown University</a:t>
            </a:r>
            <a:r>
              <a:rPr lang="en-US" sz="1000"/>
              <a:t>, </a:t>
            </a:r>
            <a:r>
              <a:rPr lang="en-US" sz="1000" smtClean="0"/>
              <a:t>2024</a:t>
            </a:r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574683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 Tice</dc:creator>
  <cp:lastModifiedBy>Mark Harkins</cp:lastModifiedBy>
  <cp:revision>5</cp:revision>
  <dcterms:created xsi:type="dcterms:W3CDTF">2014-09-03T15:45:15Z</dcterms:created>
  <dcterms:modified xsi:type="dcterms:W3CDTF">2024-04-23T12:06:05Z</dcterms:modified>
</cp:coreProperties>
</file>