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9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E9BA40-FBA0-40C7-920E-9F99D6B03669}" type="datetimeFigureOut">
              <a:rPr lang="en-GB" smtClean="0"/>
              <a:t>07/02/2012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5502AC-3C54-49B9-86F6-47B33211E552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E9BA40-FBA0-40C7-920E-9F99D6B03669}" type="datetimeFigureOut">
              <a:rPr lang="en-GB" smtClean="0"/>
              <a:t>07/02/2012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5502AC-3C54-49B9-86F6-47B33211E552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E9BA40-FBA0-40C7-920E-9F99D6B03669}" type="datetimeFigureOut">
              <a:rPr lang="en-GB" smtClean="0"/>
              <a:t>07/02/2012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5502AC-3C54-49B9-86F6-47B33211E552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E9BA40-FBA0-40C7-920E-9F99D6B03669}" type="datetimeFigureOut">
              <a:rPr lang="en-GB" smtClean="0"/>
              <a:t>07/02/2012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5502AC-3C54-49B9-86F6-47B33211E552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E9BA40-FBA0-40C7-920E-9F99D6B03669}" type="datetimeFigureOut">
              <a:rPr lang="en-GB" smtClean="0"/>
              <a:t>07/02/2012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5502AC-3C54-49B9-86F6-47B33211E552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E9BA40-FBA0-40C7-920E-9F99D6B03669}" type="datetimeFigureOut">
              <a:rPr lang="en-GB" smtClean="0"/>
              <a:t>07/02/2012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5502AC-3C54-49B9-86F6-47B33211E552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E9BA40-FBA0-40C7-920E-9F99D6B03669}" type="datetimeFigureOut">
              <a:rPr lang="en-GB" smtClean="0"/>
              <a:t>07/02/2012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5502AC-3C54-49B9-86F6-47B33211E552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E9BA40-FBA0-40C7-920E-9F99D6B03669}" type="datetimeFigureOut">
              <a:rPr lang="en-GB" smtClean="0"/>
              <a:t>07/02/2012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5502AC-3C54-49B9-86F6-47B33211E552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E9BA40-FBA0-40C7-920E-9F99D6B03669}" type="datetimeFigureOut">
              <a:rPr lang="en-GB" smtClean="0"/>
              <a:t>07/02/2012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5502AC-3C54-49B9-86F6-47B33211E552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E9BA40-FBA0-40C7-920E-9F99D6B03669}" type="datetimeFigureOut">
              <a:rPr lang="en-GB" smtClean="0"/>
              <a:t>07/02/2012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5502AC-3C54-49B9-86F6-47B33211E552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E9BA40-FBA0-40C7-920E-9F99D6B03669}" type="datetimeFigureOut">
              <a:rPr lang="en-GB" smtClean="0"/>
              <a:t>07/02/2012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5502AC-3C54-49B9-86F6-47B33211E552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E9BA40-FBA0-40C7-920E-9F99D6B03669}" type="datetimeFigureOut">
              <a:rPr lang="en-GB" smtClean="0"/>
              <a:t>07/02/2012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5502AC-3C54-49B9-86F6-47B33211E552}" type="slidenum">
              <a:rPr lang="en-GB" smtClean="0"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1026" name="Picture 2" descr="http://i169.photobucket.com/albums/u238/biopact2/biopact_electricity_human_developm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>Franklin College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john.payne</dc:creator>
  <cp:lastModifiedBy>john.payne</cp:lastModifiedBy>
  <cp:revision>1</cp:revision>
  <dcterms:created xsi:type="dcterms:W3CDTF">2012-02-07T08:56:30Z</dcterms:created>
  <dcterms:modified xsi:type="dcterms:W3CDTF">2012-02-07T08:57:07Z</dcterms:modified>
</cp:coreProperties>
</file>