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52"/>
  </p:normalViewPr>
  <p:slideViewPr>
    <p:cSldViewPr snapToGrid="0" snapToObjects="1">
      <p:cViewPr varScale="1">
        <p:scale>
          <a:sx n="90" d="100"/>
          <a:sy n="90" d="100"/>
        </p:scale>
        <p:origin x="23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C740DE-96CD-CC45-B733-656D5F1815D8}" type="doc">
      <dgm:prSet loTypeId="urn:microsoft.com/office/officeart/2005/8/layout/lProcess3" loCatId="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BF6D54FA-C573-F64E-B6BF-B5F015578B38}">
      <dgm:prSet phldrT="[Text]"/>
      <dgm:spPr/>
      <dgm:t>
        <a:bodyPr/>
        <a:lstStyle/>
        <a:p>
          <a:r>
            <a:rPr lang="en-GB" dirty="0"/>
            <a:t>Key Stakeholders</a:t>
          </a:r>
        </a:p>
      </dgm:t>
    </dgm:pt>
    <dgm:pt modelId="{C634452A-B331-2E41-81CA-A19533671E08}" type="parTrans" cxnId="{32CD1260-556E-F644-B3AA-098884B357FB}">
      <dgm:prSet/>
      <dgm:spPr/>
      <dgm:t>
        <a:bodyPr/>
        <a:lstStyle/>
        <a:p>
          <a:endParaRPr lang="en-GB"/>
        </a:p>
      </dgm:t>
    </dgm:pt>
    <dgm:pt modelId="{47966385-79E2-1940-9D62-33768F682AEC}" type="sibTrans" cxnId="{32CD1260-556E-F644-B3AA-098884B357FB}">
      <dgm:prSet/>
      <dgm:spPr/>
      <dgm:t>
        <a:bodyPr/>
        <a:lstStyle/>
        <a:p>
          <a:endParaRPr lang="en-GB"/>
        </a:p>
      </dgm:t>
    </dgm:pt>
    <dgm:pt modelId="{E5F60FD3-52CA-3C41-9FB0-00C9F8C7396B}">
      <dgm:prSet phldrT="[Text]"/>
      <dgm:spPr/>
      <dgm:t>
        <a:bodyPr/>
        <a:lstStyle/>
        <a:p>
          <a:r>
            <a:rPr lang="en-GB" dirty="0"/>
            <a:t>CCOT Nursing Lead, CCOT Medical Lead, Lead Nurse for Critical Care, Medical Lead for Critical Care, Divisional Nurse Lead</a:t>
          </a:r>
        </a:p>
      </dgm:t>
    </dgm:pt>
    <dgm:pt modelId="{E56E7D65-B282-B04E-97DA-58CD740BB284}" type="parTrans" cxnId="{828EE9EA-6F3F-644C-93AC-6CF1E019FCE3}">
      <dgm:prSet/>
      <dgm:spPr/>
      <dgm:t>
        <a:bodyPr/>
        <a:lstStyle/>
        <a:p>
          <a:endParaRPr lang="en-GB"/>
        </a:p>
      </dgm:t>
    </dgm:pt>
    <dgm:pt modelId="{08380AFD-7AA9-674A-8DFD-F6A705BE1056}" type="sibTrans" cxnId="{828EE9EA-6F3F-644C-93AC-6CF1E019FCE3}">
      <dgm:prSet/>
      <dgm:spPr/>
      <dgm:t>
        <a:bodyPr/>
        <a:lstStyle/>
        <a:p>
          <a:endParaRPr lang="en-GB"/>
        </a:p>
      </dgm:t>
    </dgm:pt>
    <dgm:pt modelId="{30F2273D-EE86-D047-B7EC-3EBFCCBBADE2}">
      <dgm:prSet phldrT="[Text]"/>
      <dgm:spPr/>
      <dgm:t>
        <a:bodyPr/>
        <a:lstStyle/>
        <a:p>
          <a:r>
            <a:rPr lang="en-GB" dirty="0"/>
            <a:t>Deteriorating Patient/ Patient Safety Lead, Medical Director, Chief of Nursing/ Director of Nursing, Hospital CEO</a:t>
          </a:r>
        </a:p>
      </dgm:t>
    </dgm:pt>
    <dgm:pt modelId="{5A2AFD92-657A-2E42-9B71-DC1B75F5F44E}" type="parTrans" cxnId="{D831DC4A-4B07-1244-9414-82ECFAD70B06}">
      <dgm:prSet/>
      <dgm:spPr/>
      <dgm:t>
        <a:bodyPr/>
        <a:lstStyle/>
        <a:p>
          <a:endParaRPr lang="en-GB"/>
        </a:p>
      </dgm:t>
    </dgm:pt>
    <dgm:pt modelId="{1953DFDA-3E4B-D949-933C-D20FA250F7A9}" type="sibTrans" cxnId="{D831DC4A-4B07-1244-9414-82ECFAD70B06}">
      <dgm:prSet/>
      <dgm:spPr/>
      <dgm:t>
        <a:bodyPr/>
        <a:lstStyle/>
        <a:p>
          <a:endParaRPr lang="en-GB"/>
        </a:p>
      </dgm:t>
    </dgm:pt>
    <dgm:pt modelId="{801DBA2D-DC97-F44C-B98A-8E83D5E78AF0}">
      <dgm:prSet phldrT="[Text]"/>
      <dgm:spPr/>
      <dgm:t>
        <a:bodyPr/>
        <a:lstStyle/>
        <a:p>
          <a:r>
            <a:rPr lang="en-GB" dirty="0"/>
            <a:t>Present Service Proposal</a:t>
          </a:r>
        </a:p>
      </dgm:t>
    </dgm:pt>
    <dgm:pt modelId="{EE2DAF33-2010-FA4C-A6A9-E247250B1E36}" type="parTrans" cxnId="{EB945BB3-2B42-3644-9B31-3E84125166DD}">
      <dgm:prSet/>
      <dgm:spPr/>
      <dgm:t>
        <a:bodyPr/>
        <a:lstStyle/>
        <a:p>
          <a:endParaRPr lang="en-GB"/>
        </a:p>
      </dgm:t>
    </dgm:pt>
    <dgm:pt modelId="{1868E9C1-128C-6640-BC43-1C6ED91DF328}" type="sibTrans" cxnId="{EB945BB3-2B42-3644-9B31-3E84125166DD}">
      <dgm:prSet/>
      <dgm:spPr/>
      <dgm:t>
        <a:bodyPr/>
        <a:lstStyle/>
        <a:p>
          <a:endParaRPr lang="en-GB"/>
        </a:p>
      </dgm:t>
    </dgm:pt>
    <dgm:pt modelId="{8F763392-1910-E64E-BE2F-C750ADAE6979}">
      <dgm:prSet phldrT="[Text]"/>
      <dgm:spPr/>
      <dgm:t>
        <a:bodyPr/>
        <a:lstStyle/>
        <a:p>
          <a:r>
            <a:rPr lang="en-GB" dirty="0"/>
            <a:t>Critical Care, Medical, Surgical and Urgent Care Governance Committees. Deteriorating Patient/ Patient Safety Committee. </a:t>
          </a:r>
        </a:p>
      </dgm:t>
    </dgm:pt>
    <dgm:pt modelId="{0F6B927A-E51E-794E-8A9D-52FFAB4CFE51}" type="parTrans" cxnId="{B9FE80EB-2200-B24D-9024-DEC2B38CC720}">
      <dgm:prSet/>
      <dgm:spPr/>
      <dgm:t>
        <a:bodyPr/>
        <a:lstStyle/>
        <a:p>
          <a:endParaRPr lang="en-GB"/>
        </a:p>
      </dgm:t>
    </dgm:pt>
    <dgm:pt modelId="{EE92F5D8-F4F8-F949-A4EE-E23F3A8731BF}" type="sibTrans" cxnId="{B9FE80EB-2200-B24D-9024-DEC2B38CC720}">
      <dgm:prSet/>
      <dgm:spPr/>
      <dgm:t>
        <a:bodyPr/>
        <a:lstStyle/>
        <a:p>
          <a:endParaRPr lang="en-GB"/>
        </a:p>
      </dgm:t>
    </dgm:pt>
    <dgm:pt modelId="{23707A91-EDBC-6A41-8C7A-F6472AFAEBB8}">
      <dgm:prSet phldrT="[Text]"/>
      <dgm:spPr/>
      <dgm:t>
        <a:bodyPr/>
        <a:lstStyle/>
        <a:p>
          <a:r>
            <a:rPr lang="en-GB" dirty="0"/>
            <a:t>Final sign off at Operational Management Group</a:t>
          </a:r>
        </a:p>
      </dgm:t>
    </dgm:pt>
    <dgm:pt modelId="{3D468210-E579-AA47-ACBB-4356F8C62840}" type="parTrans" cxnId="{071D9526-4CC7-B646-93DD-78DF99E5E808}">
      <dgm:prSet/>
      <dgm:spPr/>
      <dgm:t>
        <a:bodyPr/>
        <a:lstStyle/>
        <a:p>
          <a:endParaRPr lang="en-GB"/>
        </a:p>
      </dgm:t>
    </dgm:pt>
    <dgm:pt modelId="{A835BB55-B2DC-9A43-A9E5-6BBEDE225832}" type="sibTrans" cxnId="{071D9526-4CC7-B646-93DD-78DF99E5E808}">
      <dgm:prSet/>
      <dgm:spPr/>
      <dgm:t>
        <a:bodyPr/>
        <a:lstStyle/>
        <a:p>
          <a:endParaRPr lang="en-GB"/>
        </a:p>
      </dgm:t>
    </dgm:pt>
    <dgm:pt modelId="{0836893B-F82E-3E40-918E-B3533E9BCEE0}">
      <dgm:prSet phldrT="[Text]"/>
      <dgm:spPr/>
      <dgm:t>
        <a:bodyPr/>
        <a:lstStyle/>
        <a:p>
          <a:r>
            <a:rPr lang="en-GB" dirty="0"/>
            <a:t>Promotion</a:t>
          </a:r>
        </a:p>
      </dgm:t>
    </dgm:pt>
    <dgm:pt modelId="{53914EA9-9294-5045-98BC-BD47A578ADC3}" type="parTrans" cxnId="{57245F5A-7C23-0F41-97D3-EF0C24D5AB9F}">
      <dgm:prSet/>
      <dgm:spPr/>
      <dgm:t>
        <a:bodyPr/>
        <a:lstStyle/>
        <a:p>
          <a:endParaRPr lang="en-GB"/>
        </a:p>
      </dgm:t>
    </dgm:pt>
    <dgm:pt modelId="{972FBE90-80DB-4348-8555-A2AAC51A2740}" type="sibTrans" cxnId="{57245F5A-7C23-0F41-97D3-EF0C24D5AB9F}">
      <dgm:prSet/>
      <dgm:spPr/>
      <dgm:t>
        <a:bodyPr/>
        <a:lstStyle/>
        <a:p>
          <a:endParaRPr lang="en-GB"/>
        </a:p>
      </dgm:t>
    </dgm:pt>
    <dgm:pt modelId="{1430FB6B-E9FE-5C4A-9231-513705DC16B6}">
      <dgm:prSet phldrT="[Text]"/>
      <dgm:spPr/>
      <dgm:t>
        <a:bodyPr/>
        <a:lstStyle/>
        <a:p>
          <a:r>
            <a:rPr lang="en-GB" dirty="0"/>
            <a:t>Information stands in public areas within hospital (manned/unmanned), trust/ team social media campaigns, local news</a:t>
          </a:r>
        </a:p>
      </dgm:t>
    </dgm:pt>
    <dgm:pt modelId="{16A6DD43-34C6-DC42-B331-9541FDAB6C93}" type="parTrans" cxnId="{5471654A-76CE-6E4B-9AA2-E72A281A049B}">
      <dgm:prSet/>
      <dgm:spPr/>
      <dgm:t>
        <a:bodyPr/>
        <a:lstStyle/>
        <a:p>
          <a:endParaRPr lang="en-GB"/>
        </a:p>
      </dgm:t>
    </dgm:pt>
    <dgm:pt modelId="{38C6CBA4-47A2-444B-8E96-3307BEF5C0A2}" type="sibTrans" cxnId="{5471654A-76CE-6E4B-9AA2-E72A281A049B}">
      <dgm:prSet/>
      <dgm:spPr/>
      <dgm:t>
        <a:bodyPr/>
        <a:lstStyle/>
        <a:p>
          <a:endParaRPr lang="en-GB"/>
        </a:p>
      </dgm:t>
    </dgm:pt>
    <dgm:pt modelId="{11A88A36-1D76-D844-8C7F-A64F0AF04E9F}">
      <dgm:prSet phldrT="[Text]"/>
      <dgm:spPr/>
      <dgm:t>
        <a:bodyPr/>
        <a:lstStyle/>
        <a:p>
          <a:r>
            <a:rPr lang="en-GB" dirty="0"/>
            <a:t>Trust external website page, posters, banners, patient information leaflets, point of contact -on ICU discharge/review of ICU step down</a:t>
          </a:r>
        </a:p>
      </dgm:t>
    </dgm:pt>
    <dgm:pt modelId="{E856E39C-A876-D44D-A21D-03E70098D267}" type="parTrans" cxnId="{097D007E-ED20-D449-913D-D63D2F915821}">
      <dgm:prSet/>
      <dgm:spPr/>
      <dgm:t>
        <a:bodyPr/>
        <a:lstStyle/>
        <a:p>
          <a:endParaRPr lang="en-GB"/>
        </a:p>
      </dgm:t>
    </dgm:pt>
    <dgm:pt modelId="{F785CC2D-DB04-2C45-8C3F-038DE4C26E58}" type="sibTrans" cxnId="{097D007E-ED20-D449-913D-D63D2F915821}">
      <dgm:prSet/>
      <dgm:spPr/>
      <dgm:t>
        <a:bodyPr/>
        <a:lstStyle/>
        <a:p>
          <a:endParaRPr lang="en-GB"/>
        </a:p>
      </dgm:t>
    </dgm:pt>
    <dgm:pt modelId="{35749F94-79A4-E340-A0A1-F66F5600EF74}" type="pres">
      <dgm:prSet presAssocID="{66C740DE-96CD-CC45-B733-656D5F1815D8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63E29858-5EBE-6C41-A432-1AB97254DF48}" type="pres">
      <dgm:prSet presAssocID="{BF6D54FA-C573-F64E-B6BF-B5F015578B38}" presName="horFlow" presStyleCnt="0"/>
      <dgm:spPr/>
    </dgm:pt>
    <dgm:pt modelId="{9D93EFB0-B4DF-7342-9001-DD127DCF3F03}" type="pres">
      <dgm:prSet presAssocID="{BF6D54FA-C573-F64E-B6BF-B5F015578B38}" presName="bigChev" presStyleLbl="node1" presStyleIdx="0" presStyleCnt="3"/>
      <dgm:spPr/>
    </dgm:pt>
    <dgm:pt modelId="{E8D41BAB-5D7D-9247-840F-DAE7DD312B6E}" type="pres">
      <dgm:prSet presAssocID="{E56E7D65-B282-B04E-97DA-58CD740BB284}" presName="parTrans" presStyleCnt="0"/>
      <dgm:spPr/>
    </dgm:pt>
    <dgm:pt modelId="{F8D00145-B37D-3F4B-8899-1B2F9BE05CD8}" type="pres">
      <dgm:prSet presAssocID="{E5F60FD3-52CA-3C41-9FB0-00C9F8C7396B}" presName="node" presStyleLbl="alignAccFollowNode1" presStyleIdx="0" presStyleCnt="6">
        <dgm:presLayoutVars>
          <dgm:bulletEnabled val="1"/>
        </dgm:presLayoutVars>
      </dgm:prSet>
      <dgm:spPr/>
    </dgm:pt>
    <dgm:pt modelId="{7FBBFADC-BE81-FF4B-BBCF-7B9F08C47F92}" type="pres">
      <dgm:prSet presAssocID="{08380AFD-7AA9-674A-8DFD-F6A705BE1056}" presName="sibTrans" presStyleCnt="0"/>
      <dgm:spPr/>
    </dgm:pt>
    <dgm:pt modelId="{B6D5D68B-B76E-D34C-88DA-F44BBD63978C}" type="pres">
      <dgm:prSet presAssocID="{30F2273D-EE86-D047-B7EC-3EBFCCBBADE2}" presName="node" presStyleLbl="alignAccFollowNode1" presStyleIdx="1" presStyleCnt="6">
        <dgm:presLayoutVars>
          <dgm:bulletEnabled val="1"/>
        </dgm:presLayoutVars>
      </dgm:prSet>
      <dgm:spPr/>
    </dgm:pt>
    <dgm:pt modelId="{E03F3641-09FB-734C-ACAC-7F8A5B4623B6}" type="pres">
      <dgm:prSet presAssocID="{BF6D54FA-C573-F64E-B6BF-B5F015578B38}" presName="vSp" presStyleCnt="0"/>
      <dgm:spPr/>
    </dgm:pt>
    <dgm:pt modelId="{420765F1-D1EE-2948-B721-E2A35231C3CD}" type="pres">
      <dgm:prSet presAssocID="{801DBA2D-DC97-F44C-B98A-8E83D5E78AF0}" presName="horFlow" presStyleCnt="0"/>
      <dgm:spPr/>
    </dgm:pt>
    <dgm:pt modelId="{294506F3-3798-9A42-B076-68267189B882}" type="pres">
      <dgm:prSet presAssocID="{801DBA2D-DC97-F44C-B98A-8E83D5E78AF0}" presName="bigChev" presStyleLbl="node1" presStyleIdx="1" presStyleCnt="3"/>
      <dgm:spPr/>
    </dgm:pt>
    <dgm:pt modelId="{0A82402F-C9B1-1F4C-A878-7D355BCFAFC5}" type="pres">
      <dgm:prSet presAssocID="{0F6B927A-E51E-794E-8A9D-52FFAB4CFE51}" presName="parTrans" presStyleCnt="0"/>
      <dgm:spPr/>
    </dgm:pt>
    <dgm:pt modelId="{CA2D7356-5997-3444-8400-F7B6D88ECE39}" type="pres">
      <dgm:prSet presAssocID="{8F763392-1910-E64E-BE2F-C750ADAE6979}" presName="node" presStyleLbl="alignAccFollowNode1" presStyleIdx="2" presStyleCnt="6">
        <dgm:presLayoutVars>
          <dgm:bulletEnabled val="1"/>
        </dgm:presLayoutVars>
      </dgm:prSet>
      <dgm:spPr/>
    </dgm:pt>
    <dgm:pt modelId="{CA352A91-E5FE-1148-A204-F7E635D8DEE9}" type="pres">
      <dgm:prSet presAssocID="{EE92F5D8-F4F8-F949-A4EE-E23F3A8731BF}" presName="sibTrans" presStyleCnt="0"/>
      <dgm:spPr/>
    </dgm:pt>
    <dgm:pt modelId="{86CC7FD1-0463-CA45-B310-62488146DB2E}" type="pres">
      <dgm:prSet presAssocID="{23707A91-EDBC-6A41-8C7A-F6472AFAEBB8}" presName="node" presStyleLbl="alignAccFollowNode1" presStyleIdx="3" presStyleCnt="6">
        <dgm:presLayoutVars>
          <dgm:bulletEnabled val="1"/>
        </dgm:presLayoutVars>
      </dgm:prSet>
      <dgm:spPr/>
    </dgm:pt>
    <dgm:pt modelId="{C1507EB4-4BD0-EF48-9302-F7B08C2273EE}" type="pres">
      <dgm:prSet presAssocID="{801DBA2D-DC97-F44C-B98A-8E83D5E78AF0}" presName="vSp" presStyleCnt="0"/>
      <dgm:spPr/>
    </dgm:pt>
    <dgm:pt modelId="{72534700-6E38-9644-81BF-592D901343E3}" type="pres">
      <dgm:prSet presAssocID="{0836893B-F82E-3E40-918E-B3533E9BCEE0}" presName="horFlow" presStyleCnt="0"/>
      <dgm:spPr/>
    </dgm:pt>
    <dgm:pt modelId="{EC359AFF-98D2-C042-84CC-8BBC009FD622}" type="pres">
      <dgm:prSet presAssocID="{0836893B-F82E-3E40-918E-B3533E9BCEE0}" presName="bigChev" presStyleLbl="node1" presStyleIdx="2" presStyleCnt="3"/>
      <dgm:spPr/>
    </dgm:pt>
    <dgm:pt modelId="{6050322C-1981-A148-A93F-B7C504D3CCB0}" type="pres">
      <dgm:prSet presAssocID="{16A6DD43-34C6-DC42-B331-9541FDAB6C93}" presName="parTrans" presStyleCnt="0"/>
      <dgm:spPr/>
    </dgm:pt>
    <dgm:pt modelId="{406C0CFC-B41B-514D-B127-44F12A5041CA}" type="pres">
      <dgm:prSet presAssocID="{1430FB6B-E9FE-5C4A-9231-513705DC16B6}" presName="node" presStyleLbl="alignAccFollowNode1" presStyleIdx="4" presStyleCnt="6">
        <dgm:presLayoutVars>
          <dgm:bulletEnabled val="1"/>
        </dgm:presLayoutVars>
      </dgm:prSet>
      <dgm:spPr/>
    </dgm:pt>
    <dgm:pt modelId="{829CEFF6-AE48-8340-83F7-77E7B8648D18}" type="pres">
      <dgm:prSet presAssocID="{38C6CBA4-47A2-444B-8E96-3307BEF5C0A2}" presName="sibTrans" presStyleCnt="0"/>
      <dgm:spPr/>
    </dgm:pt>
    <dgm:pt modelId="{01C1052A-2C47-8643-830D-C769325170D3}" type="pres">
      <dgm:prSet presAssocID="{11A88A36-1D76-D844-8C7F-A64F0AF04E9F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B640640C-0505-AA4D-A6D3-14B8690CC8D2}" type="presOf" srcId="{11A88A36-1D76-D844-8C7F-A64F0AF04E9F}" destId="{01C1052A-2C47-8643-830D-C769325170D3}" srcOrd="0" destOrd="0" presId="urn:microsoft.com/office/officeart/2005/8/layout/lProcess3"/>
    <dgm:cxn modelId="{21DB5A24-9A65-C24F-89E2-2B21E88115DD}" type="presOf" srcId="{BF6D54FA-C573-F64E-B6BF-B5F015578B38}" destId="{9D93EFB0-B4DF-7342-9001-DD127DCF3F03}" srcOrd="0" destOrd="0" presId="urn:microsoft.com/office/officeart/2005/8/layout/lProcess3"/>
    <dgm:cxn modelId="{071D9526-4CC7-B646-93DD-78DF99E5E808}" srcId="{801DBA2D-DC97-F44C-B98A-8E83D5E78AF0}" destId="{23707A91-EDBC-6A41-8C7A-F6472AFAEBB8}" srcOrd="1" destOrd="0" parTransId="{3D468210-E579-AA47-ACBB-4356F8C62840}" sibTransId="{A835BB55-B2DC-9A43-A9E5-6BBEDE225832}"/>
    <dgm:cxn modelId="{5471654A-76CE-6E4B-9AA2-E72A281A049B}" srcId="{0836893B-F82E-3E40-918E-B3533E9BCEE0}" destId="{1430FB6B-E9FE-5C4A-9231-513705DC16B6}" srcOrd="0" destOrd="0" parTransId="{16A6DD43-34C6-DC42-B331-9541FDAB6C93}" sibTransId="{38C6CBA4-47A2-444B-8E96-3307BEF5C0A2}"/>
    <dgm:cxn modelId="{D831DC4A-4B07-1244-9414-82ECFAD70B06}" srcId="{BF6D54FA-C573-F64E-B6BF-B5F015578B38}" destId="{30F2273D-EE86-D047-B7EC-3EBFCCBBADE2}" srcOrd="1" destOrd="0" parTransId="{5A2AFD92-657A-2E42-9B71-DC1B75F5F44E}" sibTransId="{1953DFDA-3E4B-D949-933C-D20FA250F7A9}"/>
    <dgm:cxn modelId="{57245F5A-7C23-0F41-97D3-EF0C24D5AB9F}" srcId="{66C740DE-96CD-CC45-B733-656D5F1815D8}" destId="{0836893B-F82E-3E40-918E-B3533E9BCEE0}" srcOrd="2" destOrd="0" parTransId="{53914EA9-9294-5045-98BC-BD47A578ADC3}" sibTransId="{972FBE90-80DB-4348-8555-A2AAC51A2740}"/>
    <dgm:cxn modelId="{32CD1260-556E-F644-B3AA-098884B357FB}" srcId="{66C740DE-96CD-CC45-B733-656D5F1815D8}" destId="{BF6D54FA-C573-F64E-B6BF-B5F015578B38}" srcOrd="0" destOrd="0" parTransId="{C634452A-B331-2E41-81CA-A19533671E08}" sibTransId="{47966385-79E2-1940-9D62-33768F682AEC}"/>
    <dgm:cxn modelId="{3F688F63-8C6F-014E-BF69-95D0AA393320}" type="presOf" srcId="{66C740DE-96CD-CC45-B733-656D5F1815D8}" destId="{35749F94-79A4-E340-A0A1-F66F5600EF74}" srcOrd="0" destOrd="0" presId="urn:microsoft.com/office/officeart/2005/8/layout/lProcess3"/>
    <dgm:cxn modelId="{81D5A17B-8DE0-164C-90AD-6C1C2DBEE1B9}" type="presOf" srcId="{30F2273D-EE86-D047-B7EC-3EBFCCBBADE2}" destId="{B6D5D68B-B76E-D34C-88DA-F44BBD63978C}" srcOrd="0" destOrd="0" presId="urn:microsoft.com/office/officeart/2005/8/layout/lProcess3"/>
    <dgm:cxn modelId="{097D007E-ED20-D449-913D-D63D2F915821}" srcId="{0836893B-F82E-3E40-918E-B3533E9BCEE0}" destId="{11A88A36-1D76-D844-8C7F-A64F0AF04E9F}" srcOrd="1" destOrd="0" parTransId="{E856E39C-A876-D44D-A21D-03E70098D267}" sibTransId="{F785CC2D-DB04-2C45-8C3F-038DE4C26E58}"/>
    <dgm:cxn modelId="{87943D7E-8F44-5A4D-9F8C-01C68DD84BE6}" type="presOf" srcId="{1430FB6B-E9FE-5C4A-9231-513705DC16B6}" destId="{406C0CFC-B41B-514D-B127-44F12A5041CA}" srcOrd="0" destOrd="0" presId="urn:microsoft.com/office/officeart/2005/8/layout/lProcess3"/>
    <dgm:cxn modelId="{5A2C2A80-C636-E745-AEE5-AD3C19B8DF90}" type="presOf" srcId="{8F763392-1910-E64E-BE2F-C750ADAE6979}" destId="{CA2D7356-5997-3444-8400-F7B6D88ECE39}" srcOrd="0" destOrd="0" presId="urn:microsoft.com/office/officeart/2005/8/layout/lProcess3"/>
    <dgm:cxn modelId="{AC03FB80-5BA7-8D44-AB3B-67E282453287}" type="presOf" srcId="{801DBA2D-DC97-F44C-B98A-8E83D5E78AF0}" destId="{294506F3-3798-9A42-B076-68267189B882}" srcOrd="0" destOrd="0" presId="urn:microsoft.com/office/officeart/2005/8/layout/lProcess3"/>
    <dgm:cxn modelId="{15E54790-36CE-C642-B0CE-604FDA5C72A8}" type="presOf" srcId="{E5F60FD3-52CA-3C41-9FB0-00C9F8C7396B}" destId="{F8D00145-B37D-3F4B-8899-1B2F9BE05CD8}" srcOrd="0" destOrd="0" presId="urn:microsoft.com/office/officeart/2005/8/layout/lProcess3"/>
    <dgm:cxn modelId="{F52F12B3-1E14-9C40-A79E-FBFFA72794CD}" type="presOf" srcId="{0836893B-F82E-3E40-918E-B3533E9BCEE0}" destId="{EC359AFF-98D2-C042-84CC-8BBC009FD622}" srcOrd="0" destOrd="0" presId="urn:microsoft.com/office/officeart/2005/8/layout/lProcess3"/>
    <dgm:cxn modelId="{EB945BB3-2B42-3644-9B31-3E84125166DD}" srcId="{66C740DE-96CD-CC45-B733-656D5F1815D8}" destId="{801DBA2D-DC97-F44C-B98A-8E83D5E78AF0}" srcOrd="1" destOrd="0" parTransId="{EE2DAF33-2010-FA4C-A6A9-E247250B1E36}" sibTransId="{1868E9C1-128C-6640-BC43-1C6ED91DF328}"/>
    <dgm:cxn modelId="{828EE9EA-6F3F-644C-93AC-6CF1E019FCE3}" srcId="{BF6D54FA-C573-F64E-B6BF-B5F015578B38}" destId="{E5F60FD3-52CA-3C41-9FB0-00C9F8C7396B}" srcOrd="0" destOrd="0" parTransId="{E56E7D65-B282-B04E-97DA-58CD740BB284}" sibTransId="{08380AFD-7AA9-674A-8DFD-F6A705BE1056}"/>
    <dgm:cxn modelId="{0ED638EB-660A-9448-A571-D04624E96AC0}" type="presOf" srcId="{23707A91-EDBC-6A41-8C7A-F6472AFAEBB8}" destId="{86CC7FD1-0463-CA45-B310-62488146DB2E}" srcOrd="0" destOrd="0" presId="urn:microsoft.com/office/officeart/2005/8/layout/lProcess3"/>
    <dgm:cxn modelId="{B9FE80EB-2200-B24D-9024-DEC2B38CC720}" srcId="{801DBA2D-DC97-F44C-B98A-8E83D5E78AF0}" destId="{8F763392-1910-E64E-BE2F-C750ADAE6979}" srcOrd="0" destOrd="0" parTransId="{0F6B927A-E51E-794E-8A9D-52FFAB4CFE51}" sibTransId="{EE92F5D8-F4F8-F949-A4EE-E23F3A8731BF}"/>
    <dgm:cxn modelId="{B09064FB-2108-CE49-BCFC-CD5DEEA3F371}" type="presParOf" srcId="{35749F94-79A4-E340-A0A1-F66F5600EF74}" destId="{63E29858-5EBE-6C41-A432-1AB97254DF48}" srcOrd="0" destOrd="0" presId="urn:microsoft.com/office/officeart/2005/8/layout/lProcess3"/>
    <dgm:cxn modelId="{7F6A8943-0C75-154D-8E11-A83994FDE4E8}" type="presParOf" srcId="{63E29858-5EBE-6C41-A432-1AB97254DF48}" destId="{9D93EFB0-B4DF-7342-9001-DD127DCF3F03}" srcOrd="0" destOrd="0" presId="urn:microsoft.com/office/officeart/2005/8/layout/lProcess3"/>
    <dgm:cxn modelId="{4254D7EF-CC9A-8E48-84DD-CBA311CAD3DF}" type="presParOf" srcId="{63E29858-5EBE-6C41-A432-1AB97254DF48}" destId="{E8D41BAB-5D7D-9247-840F-DAE7DD312B6E}" srcOrd="1" destOrd="0" presId="urn:microsoft.com/office/officeart/2005/8/layout/lProcess3"/>
    <dgm:cxn modelId="{95D44223-A63B-1348-B844-EFC094B218AB}" type="presParOf" srcId="{63E29858-5EBE-6C41-A432-1AB97254DF48}" destId="{F8D00145-B37D-3F4B-8899-1B2F9BE05CD8}" srcOrd="2" destOrd="0" presId="urn:microsoft.com/office/officeart/2005/8/layout/lProcess3"/>
    <dgm:cxn modelId="{AF1F6393-C946-C34D-B41B-B210579BD65E}" type="presParOf" srcId="{63E29858-5EBE-6C41-A432-1AB97254DF48}" destId="{7FBBFADC-BE81-FF4B-BBCF-7B9F08C47F92}" srcOrd="3" destOrd="0" presId="urn:microsoft.com/office/officeart/2005/8/layout/lProcess3"/>
    <dgm:cxn modelId="{C28C9264-5ABA-1B4E-A864-DC9C7399D551}" type="presParOf" srcId="{63E29858-5EBE-6C41-A432-1AB97254DF48}" destId="{B6D5D68B-B76E-D34C-88DA-F44BBD63978C}" srcOrd="4" destOrd="0" presId="urn:microsoft.com/office/officeart/2005/8/layout/lProcess3"/>
    <dgm:cxn modelId="{AFC68E27-AB14-DE49-81AB-2E10F3C3CF80}" type="presParOf" srcId="{35749F94-79A4-E340-A0A1-F66F5600EF74}" destId="{E03F3641-09FB-734C-ACAC-7F8A5B4623B6}" srcOrd="1" destOrd="0" presId="urn:microsoft.com/office/officeart/2005/8/layout/lProcess3"/>
    <dgm:cxn modelId="{B7ACF6A9-DE52-D745-807F-4BCCD27996B5}" type="presParOf" srcId="{35749F94-79A4-E340-A0A1-F66F5600EF74}" destId="{420765F1-D1EE-2948-B721-E2A35231C3CD}" srcOrd="2" destOrd="0" presId="urn:microsoft.com/office/officeart/2005/8/layout/lProcess3"/>
    <dgm:cxn modelId="{6AC02CD8-69B9-924D-BDFB-D73A05F00FBE}" type="presParOf" srcId="{420765F1-D1EE-2948-B721-E2A35231C3CD}" destId="{294506F3-3798-9A42-B076-68267189B882}" srcOrd="0" destOrd="0" presId="urn:microsoft.com/office/officeart/2005/8/layout/lProcess3"/>
    <dgm:cxn modelId="{AC272BA6-A123-034B-9296-CC9B34823672}" type="presParOf" srcId="{420765F1-D1EE-2948-B721-E2A35231C3CD}" destId="{0A82402F-C9B1-1F4C-A878-7D355BCFAFC5}" srcOrd="1" destOrd="0" presId="urn:microsoft.com/office/officeart/2005/8/layout/lProcess3"/>
    <dgm:cxn modelId="{9E9CD954-46B4-D541-B1C7-B62CDF8A1232}" type="presParOf" srcId="{420765F1-D1EE-2948-B721-E2A35231C3CD}" destId="{CA2D7356-5997-3444-8400-F7B6D88ECE39}" srcOrd="2" destOrd="0" presId="urn:microsoft.com/office/officeart/2005/8/layout/lProcess3"/>
    <dgm:cxn modelId="{FDC188AA-770C-DE46-A8A2-CBC2BE94179B}" type="presParOf" srcId="{420765F1-D1EE-2948-B721-E2A35231C3CD}" destId="{CA352A91-E5FE-1148-A204-F7E635D8DEE9}" srcOrd="3" destOrd="0" presId="urn:microsoft.com/office/officeart/2005/8/layout/lProcess3"/>
    <dgm:cxn modelId="{8219E39E-3103-7643-89DC-695EA8911067}" type="presParOf" srcId="{420765F1-D1EE-2948-B721-E2A35231C3CD}" destId="{86CC7FD1-0463-CA45-B310-62488146DB2E}" srcOrd="4" destOrd="0" presId="urn:microsoft.com/office/officeart/2005/8/layout/lProcess3"/>
    <dgm:cxn modelId="{13DE941E-9C11-0444-91FC-039F9C673C06}" type="presParOf" srcId="{35749F94-79A4-E340-A0A1-F66F5600EF74}" destId="{C1507EB4-4BD0-EF48-9302-F7B08C2273EE}" srcOrd="3" destOrd="0" presId="urn:microsoft.com/office/officeart/2005/8/layout/lProcess3"/>
    <dgm:cxn modelId="{58743C6C-A7C4-2747-AA31-8C2E849A8C00}" type="presParOf" srcId="{35749F94-79A4-E340-A0A1-F66F5600EF74}" destId="{72534700-6E38-9644-81BF-592D901343E3}" srcOrd="4" destOrd="0" presId="urn:microsoft.com/office/officeart/2005/8/layout/lProcess3"/>
    <dgm:cxn modelId="{49F4FE4D-1EF1-5146-BBFF-D3507083E5FC}" type="presParOf" srcId="{72534700-6E38-9644-81BF-592D901343E3}" destId="{EC359AFF-98D2-C042-84CC-8BBC009FD622}" srcOrd="0" destOrd="0" presId="urn:microsoft.com/office/officeart/2005/8/layout/lProcess3"/>
    <dgm:cxn modelId="{B545A580-BC9A-2D4E-93F4-D5FD4DFA4034}" type="presParOf" srcId="{72534700-6E38-9644-81BF-592D901343E3}" destId="{6050322C-1981-A148-A93F-B7C504D3CCB0}" srcOrd="1" destOrd="0" presId="urn:microsoft.com/office/officeart/2005/8/layout/lProcess3"/>
    <dgm:cxn modelId="{31D5791F-7A7B-774C-B7E1-C1D0E8874363}" type="presParOf" srcId="{72534700-6E38-9644-81BF-592D901343E3}" destId="{406C0CFC-B41B-514D-B127-44F12A5041CA}" srcOrd="2" destOrd="0" presId="urn:microsoft.com/office/officeart/2005/8/layout/lProcess3"/>
    <dgm:cxn modelId="{4026969C-62DA-0F47-A9C8-F01D095BED41}" type="presParOf" srcId="{72534700-6E38-9644-81BF-592D901343E3}" destId="{829CEFF6-AE48-8340-83F7-77E7B8648D18}" srcOrd="3" destOrd="0" presId="urn:microsoft.com/office/officeart/2005/8/layout/lProcess3"/>
    <dgm:cxn modelId="{05B6EA1A-7002-7549-9F97-AEC7BD6CE84E}" type="presParOf" srcId="{72534700-6E38-9644-81BF-592D901343E3}" destId="{01C1052A-2C47-8643-830D-C769325170D3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3EFB0-B4DF-7342-9001-DD127DCF3F03}">
      <dsp:nvSpPr>
        <dsp:cNvPr id="0" name=""/>
        <dsp:cNvSpPr/>
      </dsp:nvSpPr>
      <dsp:spPr>
        <a:xfrm>
          <a:off x="2491" y="379295"/>
          <a:ext cx="3849948" cy="1539979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Key Stakeholders</a:t>
          </a:r>
        </a:p>
      </dsp:txBody>
      <dsp:txXfrm>
        <a:off x="772481" y="379295"/>
        <a:ext cx="2309969" cy="1539979"/>
      </dsp:txXfrm>
    </dsp:sp>
    <dsp:sp modelId="{F8D00145-B37D-3F4B-8899-1B2F9BE05CD8}">
      <dsp:nvSpPr>
        <dsp:cNvPr id="0" name=""/>
        <dsp:cNvSpPr/>
      </dsp:nvSpPr>
      <dsp:spPr>
        <a:xfrm>
          <a:off x="3351946" y="510193"/>
          <a:ext cx="3195456" cy="1278182"/>
        </a:xfrm>
        <a:prstGeom prst="chevron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CCOT Nursing Lead, CCOT Medical Lead, Lead Nurse for Critical Care, Medical Lead for Critical Care, Divisional Nurse Lead</a:t>
          </a:r>
        </a:p>
      </dsp:txBody>
      <dsp:txXfrm>
        <a:off x="3991037" y="510193"/>
        <a:ext cx="1917274" cy="1278182"/>
      </dsp:txXfrm>
    </dsp:sp>
    <dsp:sp modelId="{B6D5D68B-B76E-D34C-88DA-F44BBD63978C}">
      <dsp:nvSpPr>
        <dsp:cNvPr id="0" name=""/>
        <dsp:cNvSpPr/>
      </dsp:nvSpPr>
      <dsp:spPr>
        <a:xfrm>
          <a:off x="6100039" y="510193"/>
          <a:ext cx="3195456" cy="1278182"/>
        </a:xfrm>
        <a:prstGeom prst="chevron">
          <a:avLst/>
        </a:prstGeom>
        <a:solidFill>
          <a:schemeClr val="accent4">
            <a:tint val="40000"/>
            <a:alpha val="90000"/>
            <a:hueOff val="2172385"/>
            <a:satOff val="-10249"/>
            <a:lumOff val="-37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2172385"/>
              <a:satOff val="-10249"/>
              <a:lumOff val="-3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Deteriorating Patient/ Patient Safety Lead, Medical Director, Chief of Nursing/ Director of Nursing, Hospital CEO</a:t>
          </a:r>
        </a:p>
      </dsp:txBody>
      <dsp:txXfrm>
        <a:off x="6739130" y="510193"/>
        <a:ext cx="1917274" cy="1278182"/>
      </dsp:txXfrm>
    </dsp:sp>
    <dsp:sp modelId="{294506F3-3798-9A42-B076-68267189B882}">
      <dsp:nvSpPr>
        <dsp:cNvPr id="0" name=""/>
        <dsp:cNvSpPr/>
      </dsp:nvSpPr>
      <dsp:spPr>
        <a:xfrm>
          <a:off x="2491" y="2134871"/>
          <a:ext cx="3849948" cy="1539979"/>
        </a:xfrm>
        <a:prstGeom prst="chevron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Present Service Proposal</a:t>
          </a:r>
        </a:p>
      </dsp:txBody>
      <dsp:txXfrm>
        <a:off x="772481" y="2134871"/>
        <a:ext cx="2309969" cy="1539979"/>
      </dsp:txXfrm>
    </dsp:sp>
    <dsp:sp modelId="{CA2D7356-5997-3444-8400-F7B6D88ECE39}">
      <dsp:nvSpPr>
        <dsp:cNvPr id="0" name=""/>
        <dsp:cNvSpPr/>
      </dsp:nvSpPr>
      <dsp:spPr>
        <a:xfrm>
          <a:off x="3351946" y="2265769"/>
          <a:ext cx="3195456" cy="1278182"/>
        </a:xfrm>
        <a:prstGeom prst="chevron">
          <a:avLst/>
        </a:prstGeom>
        <a:solidFill>
          <a:schemeClr val="accent4">
            <a:tint val="40000"/>
            <a:alpha val="90000"/>
            <a:hueOff val="4344770"/>
            <a:satOff val="-20498"/>
            <a:lumOff val="-74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4344770"/>
              <a:satOff val="-20498"/>
              <a:lumOff val="-7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Critical Care, Medical, Surgical and Urgent Care Governance Committees. Deteriorating Patient/ Patient Safety Committee. </a:t>
          </a:r>
        </a:p>
      </dsp:txBody>
      <dsp:txXfrm>
        <a:off x="3991037" y="2265769"/>
        <a:ext cx="1917274" cy="1278182"/>
      </dsp:txXfrm>
    </dsp:sp>
    <dsp:sp modelId="{86CC7FD1-0463-CA45-B310-62488146DB2E}">
      <dsp:nvSpPr>
        <dsp:cNvPr id="0" name=""/>
        <dsp:cNvSpPr/>
      </dsp:nvSpPr>
      <dsp:spPr>
        <a:xfrm>
          <a:off x="6100039" y="2265769"/>
          <a:ext cx="3195456" cy="1278182"/>
        </a:xfrm>
        <a:prstGeom prst="chevron">
          <a:avLst/>
        </a:prstGeom>
        <a:solidFill>
          <a:schemeClr val="accent4">
            <a:tint val="40000"/>
            <a:alpha val="90000"/>
            <a:hueOff val="6517155"/>
            <a:satOff val="-30747"/>
            <a:lumOff val="-111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6517155"/>
              <a:satOff val="-30747"/>
              <a:lumOff val="-11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Final sign off at Operational Management Group</a:t>
          </a:r>
        </a:p>
      </dsp:txBody>
      <dsp:txXfrm>
        <a:off x="6739130" y="2265769"/>
        <a:ext cx="1917274" cy="1278182"/>
      </dsp:txXfrm>
    </dsp:sp>
    <dsp:sp modelId="{EC359AFF-98D2-C042-84CC-8BBC009FD622}">
      <dsp:nvSpPr>
        <dsp:cNvPr id="0" name=""/>
        <dsp:cNvSpPr/>
      </dsp:nvSpPr>
      <dsp:spPr>
        <a:xfrm>
          <a:off x="2491" y="3890447"/>
          <a:ext cx="3849948" cy="1539979"/>
        </a:xfrm>
        <a:prstGeom prst="chevron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Promotion</a:t>
          </a:r>
        </a:p>
      </dsp:txBody>
      <dsp:txXfrm>
        <a:off x="772481" y="3890447"/>
        <a:ext cx="2309969" cy="1539979"/>
      </dsp:txXfrm>
    </dsp:sp>
    <dsp:sp modelId="{406C0CFC-B41B-514D-B127-44F12A5041CA}">
      <dsp:nvSpPr>
        <dsp:cNvPr id="0" name=""/>
        <dsp:cNvSpPr/>
      </dsp:nvSpPr>
      <dsp:spPr>
        <a:xfrm>
          <a:off x="3351946" y="4021345"/>
          <a:ext cx="3195456" cy="1278182"/>
        </a:xfrm>
        <a:prstGeom prst="chevron">
          <a:avLst/>
        </a:prstGeom>
        <a:solidFill>
          <a:schemeClr val="accent4">
            <a:tint val="40000"/>
            <a:alpha val="90000"/>
            <a:hueOff val="8689540"/>
            <a:satOff val="-40996"/>
            <a:lumOff val="-148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8689540"/>
              <a:satOff val="-40996"/>
              <a:lumOff val="-14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Information stands in public areas within hospital (manned/unmanned), trust/ team social media campaigns, local news</a:t>
          </a:r>
        </a:p>
      </dsp:txBody>
      <dsp:txXfrm>
        <a:off x="3991037" y="4021345"/>
        <a:ext cx="1917274" cy="1278182"/>
      </dsp:txXfrm>
    </dsp:sp>
    <dsp:sp modelId="{01C1052A-2C47-8643-830D-C769325170D3}">
      <dsp:nvSpPr>
        <dsp:cNvPr id="0" name=""/>
        <dsp:cNvSpPr/>
      </dsp:nvSpPr>
      <dsp:spPr>
        <a:xfrm>
          <a:off x="6100039" y="4021345"/>
          <a:ext cx="3195456" cy="1278182"/>
        </a:xfrm>
        <a:prstGeom prst="chevron">
          <a:avLst/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Trust external website page, posters, banners, patient information leaflets, point of contact -on ICU discharge/review of ICU step down</a:t>
          </a:r>
        </a:p>
      </dsp:txBody>
      <dsp:txXfrm>
        <a:off x="6739130" y="4021345"/>
        <a:ext cx="1917274" cy="12781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438E7-4960-714C-BBAC-3227DFE53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E9EBDC-3849-1F4F-917B-EA36D0AB9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9EFD8-0E7A-B746-9869-52D29DA98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7F42B-7B7C-4443-B7A7-F92DE187C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B398E-4354-A846-A90C-7F629AD3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7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2CF96-186C-7C4E-9305-D1EB224CC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A87C91-1145-064A-8002-F4B41EB9B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16943-DAD0-7B44-B561-ABF72E12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64124-430A-FE40-A09A-951A7EAD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C42AB-278A-A74B-AF2D-00543E37A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37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3FA514-C704-FC4B-9DFB-DE49AB551E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872A66-F121-A648-B22E-C03E86170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63D4A-9F03-7742-AE5E-9669E0B65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892ED-C866-8D47-9046-4BC29B8A4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AFF4-C6E0-C747-8129-61043E68B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897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2366D-A7B0-B240-B790-EF8B96062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6FC82-0111-9443-AE62-02A7C96E7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49CC4-D443-3047-8769-996CDDAF8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343F9-71B7-5B45-AECC-3CC7558BF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ABE6D-C03B-3A4D-A5E0-1BBE745C2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65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B2AE-FEB3-F947-8C0B-86FFBB7F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92EAD-B350-F74D-BC3A-0FF9EF613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305C1-52E2-AA4D-B1CE-E307864E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4C6C3-8F59-6849-8889-AF4DEA5B1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FBAB4-F092-A144-B31A-EFC41D5EF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2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18EDA-A823-5046-AEF2-F920C4771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43B34-4369-A644-9F2B-B16B24467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A6CC83-4D74-2246-830E-9B7F5F7565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832641-2602-7D49-884B-282CC82E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07096-01E1-6144-A1EA-7BECECDF4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CEAC8-9E2D-C745-AF52-D823EE483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3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10F5D-9E14-DF49-B96B-2F248ACCC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827DA-2C9F-1346-9686-34D76EA2D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379F16-1FBD-334B-BE5F-CA101E098D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734E30-6ABD-5C43-83D7-0DDD035F80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2B2259-9729-1641-8ADF-EAE0956D9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0D42A3-85D5-9547-9A09-72DF0DBA6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ACCD82-8D6C-1C4B-9E93-58079EB94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52388C-F4E9-FA4B-8196-AB9945C37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2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AC155-75F0-D14E-92B8-07FEAEB68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72CCF-363C-BE41-B0C6-1DF6F4B0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B00C22-850C-7040-A050-9F0786B1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D9C714-CC80-5441-A3BF-54D4F45E0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2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70E59-EF7F-964D-ABDF-049D8762D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6EFDA3-961D-A241-8853-696AD052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36850B-4344-1B47-BC91-7F486A20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5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085D4-3A2F-314C-B2A4-B60CA24B2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8104E-173A-AE47-A049-545A88307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9BF558-8E44-1F49-98DA-F72967EF2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43F10-A4D1-2448-8328-F4F54EA70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1DDA8-F36C-4D47-A409-A30D501AE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0FE24-5087-9549-9432-743617BB0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00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5E114-48DB-5C4D-BA4E-5D8B97CBF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D4FF2F-57D8-B44C-891B-6D911CA10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8B84DD-B039-3A4A-9694-30352069A7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42970-BAF7-BB4F-ABFC-717240E26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4D8748-7C92-C243-A3B1-55F211CB5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D5A61-8EA4-6243-9C89-3077E83BD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5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5DA97-FF83-834F-95DB-8CFB96490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1EB61F-4F45-4146-902D-80C788A98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2D7ED-21D2-0447-873F-F329F06FDA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63191-40FF-A748-BD11-142C74F72F00}" type="datetimeFigureOut">
              <a:rPr lang="en-US" smtClean="0"/>
              <a:t>3/5/24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206B6-1767-0D43-9D74-804CDB1754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F0C7F-DA99-A74C-A14C-E09C84433F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317F8-9B26-044F-8BD0-C3173E907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1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10D451F-5479-BA45-8CED-B762FFC81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4AFAD41-4D4D-6D4F-92A2-44528A5F0F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1376820"/>
              </p:ext>
            </p:extLst>
          </p:nvPr>
        </p:nvGraphicFramePr>
        <p:xfrm>
          <a:off x="1447006" y="862541"/>
          <a:ext cx="9297988" cy="5809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175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122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wood</dc:creator>
  <cp:lastModifiedBy>kirsty wood</cp:lastModifiedBy>
  <cp:revision>1</cp:revision>
  <dcterms:created xsi:type="dcterms:W3CDTF">2024-03-05T08:07:56Z</dcterms:created>
  <dcterms:modified xsi:type="dcterms:W3CDTF">2024-03-05T08:32:16Z</dcterms:modified>
</cp:coreProperties>
</file>